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60" r:id="rId2"/>
    <p:sldId id="330" r:id="rId3"/>
    <p:sldId id="319" r:id="rId4"/>
    <p:sldId id="318" r:id="rId5"/>
    <p:sldId id="326" r:id="rId6"/>
    <p:sldId id="324" r:id="rId7"/>
    <p:sldId id="327" r:id="rId8"/>
    <p:sldId id="331" r:id="rId9"/>
    <p:sldId id="332" r:id="rId10"/>
    <p:sldId id="333" r:id="rId11"/>
    <p:sldId id="334" r:id="rId12"/>
    <p:sldId id="335" r:id="rId13"/>
    <p:sldId id="336" r:id="rId14"/>
    <p:sldId id="338" r:id="rId15"/>
    <p:sldId id="325" r:id="rId16"/>
    <p:sldId id="328" r:id="rId17"/>
    <p:sldId id="339" r:id="rId18"/>
    <p:sldId id="340" r:id="rId19"/>
    <p:sldId id="341" r:id="rId20"/>
    <p:sldId id="342" r:id="rId21"/>
    <p:sldId id="329" r:id="rId22"/>
    <p:sldId id="33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BA37"/>
    <a:srgbClr val="CBCBCB"/>
    <a:srgbClr val="2D2D30"/>
    <a:srgbClr val="252526"/>
    <a:srgbClr val="E6E6E6"/>
    <a:srgbClr val="121212"/>
    <a:srgbClr val="E7E7E7"/>
    <a:srgbClr val="E9EBF5"/>
    <a:srgbClr val="CFD5EA"/>
    <a:srgbClr val="021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9BFB15-9789-4851-AFC6-ED262932E9F6}" v="48" dt="2021-08-25T17:09:54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29" autoAdjust="0"/>
  </p:normalViewPr>
  <p:slideViewPr>
    <p:cSldViewPr snapToGrid="0">
      <p:cViewPr varScale="1">
        <p:scale>
          <a:sx n="74" d="100"/>
          <a:sy n="74" d="100"/>
        </p:scale>
        <p:origin x="101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lijjagoda Charles" userId="f6c4eeec-6881-4b68-8b5c-e5af4020e1ef" providerId="ADAL" clId="{2EE22158-FA73-4FCF-ADEE-8636056FA99E}"/>
    <pc:docChg chg="undo custSel addSld delSld modSld sldOrd modMainMaster">
      <pc:chgData name="Thelijjagoda Charles" userId="f6c4eeec-6881-4b68-8b5c-e5af4020e1ef" providerId="ADAL" clId="{2EE22158-FA73-4FCF-ADEE-8636056FA99E}" dt="2020-12-20T21:53:09.834" v="208" actId="20577"/>
      <pc:docMkLst>
        <pc:docMk/>
      </pc:docMkLst>
      <pc:sldChg chg="addSp delSp modSp new add del mod ord setBg modClrScheme chgLayout">
        <pc:chgData name="Thelijjagoda Charles" userId="f6c4eeec-6881-4b68-8b5c-e5af4020e1ef" providerId="ADAL" clId="{2EE22158-FA73-4FCF-ADEE-8636056FA99E}" dt="2020-12-20T21:53:09.834" v="208" actId="20577"/>
        <pc:sldMkLst>
          <pc:docMk/>
          <pc:sldMk cId="3336750591" sldId="256"/>
        </pc:sldMkLst>
        <pc:spChg chg="del mod ord">
          <ac:chgData name="Thelijjagoda Charles" userId="f6c4eeec-6881-4b68-8b5c-e5af4020e1ef" providerId="ADAL" clId="{2EE22158-FA73-4FCF-ADEE-8636056FA99E}" dt="2020-12-20T20:43:55.268" v="2" actId="700"/>
          <ac:spMkLst>
            <pc:docMk/>
            <pc:sldMk cId="3336750591" sldId="256"/>
            <ac:spMk id="2" creationId="{32BB3A43-5BB9-496A-8026-53F2B3379997}"/>
          </ac:spMkLst>
        </pc:spChg>
        <pc:spChg chg="del mod ord">
          <ac:chgData name="Thelijjagoda Charles" userId="f6c4eeec-6881-4b68-8b5c-e5af4020e1ef" providerId="ADAL" clId="{2EE22158-FA73-4FCF-ADEE-8636056FA99E}" dt="2020-12-20T20:43:55.268" v="2" actId="700"/>
          <ac:spMkLst>
            <pc:docMk/>
            <pc:sldMk cId="3336750591" sldId="256"/>
            <ac:spMk id="3" creationId="{E9D3E31C-CACD-49CF-A3E4-4C7C2F5C2DAA}"/>
          </ac:spMkLst>
        </pc:spChg>
        <pc:spChg chg="add mod ord">
          <ac:chgData name="Thelijjagoda Charles" userId="f6c4eeec-6881-4b68-8b5c-e5af4020e1ef" providerId="ADAL" clId="{2EE22158-FA73-4FCF-ADEE-8636056FA99E}" dt="2020-12-20T21:53:09.834" v="208" actId="20577"/>
          <ac:spMkLst>
            <pc:docMk/>
            <pc:sldMk cId="3336750591" sldId="256"/>
            <ac:spMk id="4" creationId="{ABE77D18-B195-423B-B60E-F02D3B44EAC9}"/>
          </ac:spMkLst>
        </pc:spChg>
        <pc:spChg chg="add mod ord">
          <ac:chgData name="Thelijjagoda Charles" userId="f6c4eeec-6881-4b68-8b5c-e5af4020e1ef" providerId="ADAL" clId="{2EE22158-FA73-4FCF-ADEE-8636056FA99E}" dt="2020-12-20T20:43:55.268" v="2" actId="700"/>
          <ac:spMkLst>
            <pc:docMk/>
            <pc:sldMk cId="3336750591" sldId="256"/>
            <ac:spMk id="5" creationId="{08CA2777-8ADB-4C24-98C9-73D4AF56AA67}"/>
          </ac:spMkLst>
        </pc:spChg>
      </pc:sldChg>
      <pc:sldChg chg="addSp delSp modSp new del mod ord">
        <pc:chgData name="Thelijjagoda Charles" userId="f6c4eeec-6881-4b68-8b5c-e5af4020e1ef" providerId="ADAL" clId="{2EE22158-FA73-4FCF-ADEE-8636056FA99E}" dt="2020-12-20T21:26:53.542" v="182" actId="47"/>
        <pc:sldMkLst>
          <pc:docMk/>
          <pc:sldMk cId="2354284200" sldId="257"/>
        </pc:sldMkLst>
        <pc:spChg chg="mod">
          <ac:chgData name="Thelijjagoda Charles" userId="f6c4eeec-6881-4b68-8b5c-e5af4020e1ef" providerId="ADAL" clId="{2EE22158-FA73-4FCF-ADEE-8636056FA99E}" dt="2020-12-20T21:22:49.695" v="104" actId="1076"/>
          <ac:spMkLst>
            <pc:docMk/>
            <pc:sldMk cId="2354284200" sldId="257"/>
            <ac:spMk id="2" creationId="{83393531-FCBA-4257-8864-ABDABBCB36BB}"/>
          </ac:spMkLst>
        </pc:spChg>
        <pc:spChg chg="mod">
          <ac:chgData name="Thelijjagoda Charles" userId="f6c4eeec-6881-4b68-8b5c-e5af4020e1ef" providerId="ADAL" clId="{2EE22158-FA73-4FCF-ADEE-8636056FA99E}" dt="2020-12-20T21:23:53.943" v="154" actId="20577"/>
          <ac:spMkLst>
            <pc:docMk/>
            <pc:sldMk cId="2354284200" sldId="257"/>
            <ac:spMk id="3" creationId="{A8F62CC9-6ABE-4089-8687-39EA7D4A3886}"/>
          </ac:spMkLst>
        </pc:spChg>
        <pc:spChg chg="add mod">
          <ac:chgData name="Thelijjagoda Charles" userId="f6c4eeec-6881-4b68-8b5c-e5af4020e1ef" providerId="ADAL" clId="{2EE22158-FA73-4FCF-ADEE-8636056FA99E}" dt="2020-12-20T21:23:01.140" v="120" actId="113"/>
          <ac:spMkLst>
            <pc:docMk/>
            <pc:sldMk cId="2354284200" sldId="257"/>
            <ac:spMk id="4" creationId="{BC755EFE-B45C-4F87-B9FC-ED76EE79AA33}"/>
          </ac:spMkLst>
        </pc:spChg>
        <pc:spChg chg="del">
          <ac:chgData name="Thelijjagoda Charles" userId="f6c4eeec-6881-4b68-8b5c-e5af4020e1ef" providerId="ADAL" clId="{2EE22158-FA73-4FCF-ADEE-8636056FA99E}" dt="2020-12-20T21:26:04.702" v="155" actId="478"/>
          <ac:spMkLst>
            <pc:docMk/>
            <pc:sldMk cId="2354284200" sldId="257"/>
            <ac:spMk id="5" creationId="{119CC7D1-F479-4072-858D-45B18B77EA73}"/>
          </ac:spMkLst>
        </pc:spChg>
      </pc:sldChg>
      <pc:sldChg chg="addSp delSp modSp new mod ord">
        <pc:chgData name="Thelijjagoda Charles" userId="f6c4eeec-6881-4b68-8b5c-e5af4020e1ef" providerId="ADAL" clId="{2EE22158-FA73-4FCF-ADEE-8636056FA99E}" dt="2020-12-20T21:26:50.899" v="181" actId="1036"/>
        <pc:sldMkLst>
          <pc:docMk/>
          <pc:sldMk cId="1613106903" sldId="258"/>
        </pc:sldMkLst>
        <pc:spChg chg="del mod">
          <ac:chgData name="Thelijjagoda Charles" userId="f6c4eeec-6881-4b68-8b5c-e5af4020e1ef" providerId="ADAL" clId="{2EE22158-FA73-4FCF-ADEE-8636056FA99E}" dt="2020-12-20T21:26:34.632" v="160" actId="478"/>
          <ac:spMkLst>
            <pc:docMk/>
            <pc:sldMk cId="1613106903" sldId="258"/>
            <ac:spMk id="2" creationId="{8075C74D-65AC-4434-8987-EADF8C3CF0D0}"/>
          </ac:spMkLst>
        </pc:spChg>
        <pc:spChg chg="del">
          <ac:chgData name="Thelijjagoda Charles" userId="f6c4eeec-6881-4b68-8b5c-e5af4020e1ef" providerId="ADAL" clId="{2EE22158-FA73-4FCF-ADEE-8636056FA99E}" dt="2020-12-20T21:26:35.916" v="162" actId="478"/>
          <ac:spMkLst>
            <pc:docMk/>
            <pc:sldMk cId="1613106903" sldId="258"/>
            <ac:spMk id="3" creationId="{98641876-D4DD-41BE-9C8B-0FC59EC6965A}"/>
          </ac:spMkLst>
        </pc:spChg>
        <pc:spChg chg="add del mod">
          <ac:chgData name="Thelijjagoda Charles" userId="f6c4eeec-6881-4b68-8b5c-e5af4020e1ef" providerId="ADAL" clId="{2EE22158-FA73-4FCF-ADEE-8636056FA99E}" dt="2020-12-20T21:26:35.436" v="161" actId="478"/>
          <ac:spMkLst>
            <pc:docMk/>
            <pc:sldMk cId="1613106903" sldId="258"/>
            <ac:spMk id="5" creationId="{3EDEEF9F-CEF4-4CAA-93AF-FEAC7C613739}"/>
          </ac:spMkLst>
        </pc:spChg>
        <pc:spChg chg="add mod">
          <ac:chgData name="Thelijjagoda Charles" userId="f6c4eeec-6881-4b68-8b5c-e5af4020e1ef" providerId="ADAL" clId="{2EE22158-FA73-4FCF-ADEE-8636056FA99E}" dt="2020-12-20T21:26:37.363" v="163"/>
          <ac:spMkLst>
            <pc:docMk/>
            <pc:sldMk cId="1613106903" sldId="258"/>
            <ac:spMk id="6" creationId="{71AFD38A-959B-4D77-9954-9D70FA9E1746}"/>
          </ac:spMkLst>
        </pc:spChg>
        <pc:spChg chg="add mod">
          <ac:chgData name="Thelijjagoda Charles" userId="f6c4eeec-6881-4b68-8b5c-e5af4020e1ef" providerId="ADAL" clId="{2EE22158-FA73-4FCF-ADEE-8636056FA99E}" dt="2020-12-20T21:26:50.899" v="181" actId="1036"/>
          <ac:spMkLst>
            <pc:docMk/>
            <pc:sldMk cId="1613106903" sldId="258"/>
            <ac:spMk id="7" creationId="{24C5FCBC-0916-4360-BFAA-EC5276B9C8DA}"/>
          </ac:spMkLst>
        </pc:spChg>
        <pc:spChg chg="add mod">
          <ac:chgData name="Thelijjagoda Charles" userId="f6c4eeec-6881-4b68-8b5c-e5af4020e1ef" providerId="ADAL" clId="{2EE22158-FA73-4FCF-ADEE-8636056FA99E}" dt="2020-12-20T21:26:37.363" v="163"/>
          <ac:spMkLst>
            <pc:docMk/>
            <pc:sldMk cId="1613106903" sldId="258"/>
            <ac:spMk id="8" creationId="{61DA7767-59EA-4BF1-9DB5-C90C9CF0765F}"/>
          </ac:spMkLst>
        </pc:spChg>
      </pc:sldChg>
      <pc:sldMasterChg chg="delSp modSp mod setBg modSldLayout">
        <pc:chgData name="Thelijjagoda Charles" userId="f6c4eeec-6881-4b68-8b5c-e5af4020e1ef" providerId="ADAL" clId="{2EE22158-FA73-4FCF-ADEE-8636056FA99E}" dt="2020-12-20T21:52:56.504" v="207" actId="113"/>
        <pc:sldMasterMkLst>
          <pc:docMk/>
          <pc:sldMasterMk cId="365645694" sldId="2147483660"/>
        </pc:sldMasterMkLst>
        <pc:spChg chg="mod">
          <ac:chgData name="Thelijjagoda Charles" userId="f6c4eeec-6881-4b68-8b5c-e5af4020e1ef" providerId="ADAL" clId="{2EE22158-FA73-4FCF-ADEE-8636056FA99E}" dt="2020-12-20T21:52:56.504" v="207" actId="113"/>
          <ac:spMkLst>
            <pc:docMk/>
            <pc:sldMasterMk cId="365645694" sldId="2147483660"/>
            <ac:spMk id="2" creationId="{259A97AD-6792-46B9-8E06-CD75C66CF13A}"/>
          </ac:spMkLst>
        </pc:spChg>
        <pc:spChg chg="mod">
          <ac:chgData name="Thelijjagoda Charles" userId="f6c4eeec-6881-4b68-8b5c-e5af4020e1ef" providerId="ADAL" clId="{2EE22158-FA73-4FCF-ADEE-8636056FA99E}" dt="2020-12-20T21:19:23.163" v="48" actId="2711"/>
          <ac:spMkLst>
            <pc:docMk/>
            <pc:sldMasterMk cId="365645694" sldId="2147483660"/>
            <ac:spMk id="3" creationId="{B5727768-EF42-4690-8EFA-5FC45D22015B}"/>
          </ac:spMkLst>
        </pc:spChg>
        <pc:spChg chg="del">
          <ac:chgData name="Thelijjagoda Charles" userId="f6c4eeec-6881-4b68-8b5c-e5af4020e1ef" providerId="ADAL" clId="{2EE22158-FA73-4FCF-ADEE-8636056FA99E}" dt="2020-12-20T21:03:37.356" v="20" actId="478"/>
          <ac:spMkLst>
            <pc:docMk/>
            <pc:sldMasterMk cId="365645694" sldId="2147483660"/>
            <ac:spMk id="4" creationId="{1F5285FD-4EA5-49FA-8B73-4C7FEC87EF5D}"/>
          </ac:spMkLst>
        </pc:spChg>
        <pc:spChg chg="del">
          <ac:chgData name="Thelijjagoda Charles" userId="f6c4eeec-6881-4b68-8b5c-e5af4020e1ef" providerId="ADAL" clId="{2EE22158-FA73-4FCF-ADEE-8636056FA99E}" dt="2020-12-20T21:03:39.353" v="21" actId="478"/>
          <ac:spMkLst>
            <pc:docMk/>
            <pc:sldMasterMk cId="365645694" sldId="2147483660"/>
            <ac:spMk id="5" creationId="{F2FDC639-0F3E-4916-8713-4C76CDB4943D}"/>
          </ac:spMkLst>
        </pc:spChg>
        <pc:spChg chg="mod">
          <ac:chgData name="Thelijjagoda Charles" userId="f6c4eeec-6881-4b68-8b5c-e5af4020e1ef" providerId="ADAL" clId="{2EE22158-FA73-4FCF-ADEE-8636056FA99E}" dt="2020-12-20T21:27:55.782" v="193" actId="207"/>
          <ac:spMkLst>
            <pc:docMk/>
            <pc:sldMasterMk cId="365645694" sldId="2147483660"/>
            <ac:spMk id="6" creationId="{9ACB3988-A65A-4CAF-A640-9C3AE03C7CC5}"/>
          </ac:spMkLst>
        </pc:spChg>
        <pc:sldLayoutChg chg="modSp mod">
          <pc:chgData name="Thelijjagoda Charles" userId="f6c4eeec-6881-4b68-8b5c-e5af4020e1ef" providerId="ADAL" clId="{2EE22158-FA73-4FCF-ADEE-8636056FA99E}" dt="2020-12-20T21:27:07.640" v="187" actId="1037"/>
          <pc:sldLayoutMkLst>
            <pc:docMk/>
            <pc:sldMasterMk cId="365645694" sldId="2147483660"/>
            <pc:sldLayoutMk cId="1586125881" sldId="2147483661"/>
          </pc:sldLayoutMkLst>
          <pc:spChg chg="mod">
            <ac:chgData name="Thelijjagoda Charles" userId="f6c4eeec-6881-4b68-8b5c-e5af4020e1ef" providerId="ADAL" clId="{2EE22158-FA73-4FCF-ADEE-8636056FA99E}" dt="2020-12-20T21:27:07.640" v="187" actId="1037"/>
            <ac:spMkLst>
              <pc:docMk/>
              <pc:sldMasterMk cId="365645694" sldId="2147483660"/>
              <pc:sldLayoutMk cId="1586125881" sldId="2147483661"/>
              <ac:spMk id="6" creationId="{B25B9F72-BD1B-4422-A048-D2997B00898E}"/>
            </ac:spMkLst>
          </pc:spChg>
        </pc:sldLayoutChg>
        <pc:sldLayoutChg chg="modSp mod">
          <pc:chgData name="Thelijjagoda Charles" userId="f6c4eeec-6881-4b68-8b5c-e5af4020e1ef" providerId="ADAL" clId="{2EE22158-FA73-4FCF-ADEE-8636056FA99E}" dt="2020-12-20T21:52:51.803" v="206" actId="113"/>
          <pc:sldLayoutMkLst>
            <pc:docMk/>
            <pc:sldMasterMk cId="365645694" sldId="2147483660"/>
            <pc:sldLayoutMk cId="3977880542" sldId="2147483662"/>
          </pc:sldLayoutMkLst>
          <pc:spChg chg="mod">
            <ac:chgData name="Thelijjagoda Charles" userId="f6c4eeec-6881-4b68-8b5c-e5af4020e1ef" providerId="ADAL" clId="{2EE22158-FA73-4FCF-ADEE-8636056FA99E}" dt="2020-12-20T21:52:51.803" v="206" actId="113"/>
            <ac:spMkLst>
              <pc:docMk/>
              <pc:sldMasterMk cId="365645694" sldId="2147483660"/>
              <pc:sldLayoutMk cId="3977880542" sldId="2147483662"/>
              <ac:spMk id="2" creationId="{4E8AB98E-D654-41E9-A6FE-5E174CFF2598}"/>
            </ac:spMkLst>
          </pc:spChg>
          <pc:spChg chg="mod">
            <ac:chgData name="Thelijjagoda Charles" userId="f6c4eeec-6881-4b68-8b5c-e5af4020e1ef" providerId="ADAL" clId="{2EE22158-FA73-4FCF-ADEE-8636056FA99E}" dt="2020-12-20T21:28:07.562" v="194" actId="207"/>
            <ac:spMkLst>
              <pc:docMk/>
              <pc:sldMasterMk cId="365645694" sldId="2147483660"/>
              <pc:sldLayoutMk cId="3977880542" sldId="2147483662"/>
              <ac:spMk id="6" creationId="{D4BFB2FE-3B44-4466-BC4A-E80147CDCB07}"/>
            </ac:spMkLst>
          </pc:spChg>
        </pc:sldLayoutChg>
        <pc:sldLayoutChg chg="modSp mod">
          <pc:chgData name="Thelijjagoda Charles" userId="f6c4eeec-6881-4b68-8b5c-e5af4020e1ef" providerId="ADAL" clId="{2EE22158-FA73-4FCF-ADEE-8636056FA99E}" dt="2020-12-20T21:28:12.625" v="195" actId="207"/>
          <pc:sldLayoutMkLst>
            <pc:docMk/>
            <pc:sldMasterMk cId="365645694" sldId="2147483660"/>
            <pc:sldLayoutMk cId="446191660" sldId="2147483663"/>
          </pc:sldLayoutMkLst>
          <pc:spChg chg="mod">
            <ac:chgData name="Thelijjagoda Charles" userId="f6c4eeec-6881-4b68-8b5c-e5af4020e1ef" providerId="ADAL" clId="{2EE22158-FA73-4FCF-ADEE-8636056FA99E}" dt="2020-12-20T21:28:12.625" v="195" actId="207"/>
            <ac:spMkLst>
              <pc:docMk/>
              <pc:sldMasterMk cId="365645694" sldId="2147483660"/>
              <pc:sldLayoutMk cId="446191660" sldId="2147483663"/>
              <ac:spMk id="6" creationId="{E42491F2-1E8B-4121-AC70-A940D5415C11}"/>
            </ac:spMkLst>
          </pc:spChg>
        </pc:sldLayoutChg>
        <pc:sldLayoutChg chg="modSp mod">
          <pc:chgData name="Thelijjagoda Charles" userId="f6c4eeec-6881-4b68-8b5c-e5af4020e1ef" providerId="ADAL" clId="{2EE22158-FA73-4FCF-ADEE-8636056FA99E}" dt="2020-12-20T21:28:16.259" v="196" actId="207"/>
          <pc:sldLayoutMkLst>
            <pc:docMk/>
            <pc:sldMasterMk cId="365645694" sldId="2147483660"/>
            <pc:sldLayoutMk cId="2697197971" sldId="2147483664"/>
          </pc:sldLayoutMkLst>
          <pc:spChg chg="mod">
            <ac:chgData name="Thelijjagoda Charles" userId="f6c4eeec-6881-4b68-8b5c-e5af4020e1ef" providerId="ADAL" clId="{2EE22158-FA73-4FCF-ADEE-8636056FA99E}" dt="2020-12-20T21:28:16.259" v="196" actId="207"/>
            <ac:spMkLst>
              <pc:docMk/>
              <pc:sldMasterMk cId="365645694" sldId="2147483660"/>
              <pc:sldLayoutMk cId="2697197971" sldId="2147483664"/>
              <ac:spMk id="7" creationId="{8933E561-8DF0-4B41-93C7-FBF20DF9BC08}"/>
            </ac:spMkLst>
          </pc:spChg>
        </pc:sldLayoutChg>
        <pc:sldLayoutChg chg="modSp mod">
          <pc:chgData name="Thelijjagoda Charles" userId="f6c4eeec-6881-4b68-8b5c-e5af4020e1ef" providerId="ADAL" clId="{2EE22158-FA73-4FCF-ADEE-8636056FA99E}" dt="2020-12-20T21:28:24.629" v="197" actId="207"/>
          <pc:sldLayoutMkLst>
            <pc:docMk/>
            <pc:sldMasterMk cId="365645694" sldId="2147483660"/>
            <pc:sldLayoutMk cId="3066210006" sldId="2147483665"/>
          </pc:sldLayoutMkLst>
          <pc:spChg chg="mod">
            <ac:chgData name="Thelijjagoda Charles" userId="f6c4eeec-6881-4b68-8b5c-e5af4020e1ef" providerId="ADAL" clId="{2EE22158-FA73-4FCF-ADEE-8636056FA99E}" dt="2020-12-20T21:28:24.629" v="197" actId="207"/>
            <ac:spMkLst>
              <pc:docMk/>
              <pc:sldMasterMk cId="365645694" sldId="2147483660"/>
              <pc:sldLayoutMk cId="3066210006" sldId="2147483665"/>
              <ac:spMk id="9" creationId="{1EBD58AD-844F-40A6-8A9A-CA81F0E3D628}"/>
            </ac:spMkLst>
          </pc:spChg>
        </pc:sldLayoutChg>
      </pc:sldMasterChg>
    </pc:docChg>
  </pc:docChgLst>
  <pc:docChgLst>
    <pc:chgData name="Subodha Charles" userId="63e050b2-34a5-4b34-9ad7-a690b1233f53" providerId="ADAL" clId="{D53F8B65-01A9-408F-BA3F-62CEE5384EF0}"/>
    <pc:docChg chg="undo custSel addSld delSld modSld sldOrd modMainMaster">
      <pc:chgData name="Subodha Charles" userId="63e050b2-34a5-4b34-9ad7-a690b1233f53" providerId="ADAL" clId="{D53F8B65-01A9-408F-BA3F-62CEE5384EF0}" dt="2021-05-07T17:06:53.548" v="2988" actId="20577"/>
      <pc:docMkLst>
        <pc:docMk/>
      </pc:docMkLst>
      <pc:sldChg chg="addSp delSp modSp del mod">
        <pc:chgData name="Subodha Charles" userId="63e050b2-34a5-4b34-9ad7-a690b1233f53" providerId="ADAL" clId="{D53F8B65-01A9-408F-BA3F-62CEE5384EF0}" dt="2021-05-01T15:07:00.320" v="492" actId="47"/>
        <pc:sldMkLst>
          <pc:docMk/>
          <pc:sldMk cId="3336750591" sldId="256"/>
        </pc:sldMkLst>
        <pc:spChg chg="mod">
          <ac:chgData name="Subodha Charles" userId="63e050b2-34a5-4b34-9ad7-a690b1233f53" providerId="ADAL" clId="{D53F8B65-01A9-408F-BA3F-62CEE5384EF0}" dt="2021-05-01T14:12:41.805" v="94"/>
          <ac:spMkLst>
            <pc:docMk/>
            <pc:sldMk cId="3336750591" sldId="256"/>
            <ac:spMk id="4" creationId="{ABE77D18-B195-423B-B60E-F02D3B44EAC9}"/>
          </ac:spMkLst>
        </pc:spChg>
        <pc:spChg chg="del">
          <ac:chgData name="Subodha Charles" userId="63e050b2-34a5-4b34-9ad7-a690b1233f53" providerId="ADAL" clId="{D53F8B65-01A9-408F-BA3F-62CEE5384EF0}" dt="2021-05-01T14:12:55.974" v="96" actId="478"/>
          <ac:spMkLst>
            <pc:docMk/>
            <pc:sldMk cId="3336750591" sldId="256"/>
            <ac:spMk id="5" creationId="{08CA2777-8ADB-4C24-98C9-73D4AF56AA67}"/>
          </ac:spMkLst>
        </pc:spChg>
        <pc:spChg chg="add mod">
          <ac:chgData name="Subodha Charles" userId="63e050b2-34a5-4b34-9ad7-a690b1233f53" providerId="ADAL" clId="{D53F8B65-01A9-408F-BA3F-62CEE5384EF0}" dt="2021-05-01T14:12:53.714" v="95"/>
          <ac:spMkLst>
            <pc:docMk/>
            <pc:sldMk cId="3336750591" sldId="256"/>
            <ac:spMk id="7" creationId="{3EE45967-F5CF-44B3-BA60-45CCBB42AB36}"/>
          </ac:spMkLst>
        </pc:spChg>
        <pc:spChg chg="add mod">
          <ac:chgData name="Subodha Charles" userId="63e050b2-34a5-4b34-9ad7-a690b1233f53" providerId="ADAL" clId="{D53F8B65-01A9-408F-BA3F-62CEE5384EF0}" dt="2021-05-01T14:12:53.714" v="95"/>
          <ac:spMkLst>
            <pc:docMk/>
            <pc:sldMk cId="3336750591" sldId="256"/>
            <ac:spMk id="8" creationId="{B321D10D-52DA-46B1-A422-7669C932FCA4}"/>
          </ac:spMkLst>
        </pc:spChg>
        <pc:spChg chg="add mod">
          <ac:chgData name="Subodha Charles" userId="63e050b2-34a5-4b34-9ad7-a690b1233f53" providerId="ADAL" clId="{D53F8B65-01A9-408F-BA3F-62CEE5384EF0}" dt="2021-05-01T14:12:53.714" v="95"/>
          <ac:spMkLst>
            <pc:docMk/>
            <pc:sldMk cId="3336750591" sldId="256"/>
            <ac:spMk id="9" creationId="{EE4AA2F2-0847-4348-849C-334CB7779411}"/>
          </ac:spMkLst>
        </pc:spChg>
        <pc:spChg chg="add mod">
          <ac:chgData name="Subodha Charles" userId="63e050b2-34a5-4b34-9ad7-a690b1233f53" providerId="ADAL" clId="{D53F8B65-01A9-408F-BA3F-62CEE5384EF0}" dt="2021-05-01T14:12:53.714" v="95"/>
          <ac:spMkLst>
            <pc:docMk/>
            <pc:sldMk cId="3336750591" sldId="256"/>
            <ac:spMk id="12" creationId="{60248999-981B-49C3-9E26-86F80B847A13}"/>
          </ac:spMkLst>
        </pc:spChg>
        <pc:spChg chg="add mod">
          <ac:chgData name="Subodha Charles" userId="63e050b2-34a5-4b34-9ad7-a690b1233f53" providerId="ADAL" clId="{D53F8B65-01A9-408F-BA3F-62CEE5384EF0}" dt="2021-05-01T14:12:53.714" v="95"/>
          <ac:spMkLst>
            <pc:docMk/>
            <pc:sldMk cId="3336750591" sldId="256"/>
            <ac:spMk id="16" creationId="{81A5D066-3BDA-4A8D-A4BB-0DC9C322BEF5}"/>
          </ac:spMkLst>
        </pc:spChg>
        <pc:spChg chg="add mod">
          <ac:chgData name="Subodha Charles" userId="63e050b2-34a5-4b34-9ad7-a690b1233f53" providerId="ADAL" clId="{D53F8B65-01A9-408F-BA3F-62CEE5384EF0}" dt="2021-05-01T14:12:53.714" v="95"/>
          <ac:spMkLst>
            <pc:docMk/>
            <pc:sldMk cId="3336750591" sldId="256"/>
            <ac:spMk id="18" creationId="{23E1D23E-8A41-467B-AD6F-0C708BA71D2F}"/>
          </ac:spMkLst>
        </pc:spChg>
        <pc:spChg chg="add mod">
          <ac:chgData name="Subodha Charles" userId="63e050b2-34a5-4b34-9ad7-a690b1233f53" providerId="ADAL" clId="{D53F8B65-01A9-408F-BA3F-62CEE5384EF0}" dt="2021-05-01T14:12:53.714" v="95"/>
          <ac:spMkLst>
            <pc:docMk/>
            <pc:sldMk cId="3336750591" sldId="256"/>
            <ac:spMk id="20" creationId="{873F200E-C2D8-4D5C-A87C-188156D33D25}"/>
          </ac:spMkLst>
        </pc:spChg>
        <pc:picChg chg="add mod">
          <ac:chgData name="Subodha Charles" userId="63e050b2-34a5-4b34-9ad7-a690b1233f53" providerId="ADAL" clId="{D53F8B65-01A9-408F-BA3F-62CEE5384EF0}" dt="2021-05-01T14:12:53.714" v="95"/>
          <ac:picMkLst>
            <pc:docMk/>
            <pc:sldMk cId="3336750591" sldId="256"/>
            <ac:picMk id="10" creationId="{5BBEB8F3-50B3-4E94-9410-F5D4E81F29B7}"/>
          </ac:picMkLst>
        </pc:picChg>
        <pc:picChg chg="add mod">
          <ac:chgData name="Subodha Charles" userId="63e050b2-34a5-4b34-9ad7-a690b1233f53" providerId="ADAL" clId="{D53F8B65-01A9-408F-BA3F-62CEE5384EF0}" dt="2021-05-01T14:12:53.714" v="95"/>
          <ac:picMkLst>
            <pc:docMk/>
            <pc:sldMk cId="3336750591" sldId="256"/>
            <ac:picMk id="11" creationId="{384CB348-9AFD-495E-A0C8-E7DADC2168F6}"/>
          </ac:picMkLst>
        </pc:picChg>
        <pc:picChg chg="add mod">
          <ac:chgData name="Subodha Charles" userId="63e050b2-34a5-4b34-9ad7-a690b1233f53" providerId="ADAL" clId="{D53F8B65-01A9-408F-BA3F-62CEE5384EF0}" dt="2021-05-01T14:12:53.714" v="95"/>
          <ac:picMkLst>
            <pc:docMk/>
            <pc:sldMk cId="3336750591" sldId="256"/>
            <ac:picMk id="13" creationId="{9C997CE0-9048-4B75-80B5-5F293A9D587A}"/>
          </ac:picMkLst>
        </pc:picChg>
        <pc:picChg chg="add mod">
          <ac:chgData name="Subodha Charles" userId="63e050b2-34a5-4b34-9ad7-a690b1233f53" providerId="ADAL" clId="{D53F8B65-01A9-408F-BA3F-62CEE5384EF0}" dt="2021-05-01T14:12:53.714" v="95"/>
          <ac:picMkLst>
            <pc:docMk/>
            <pc:sldMk cId="3336750591" sldId="256"/>
            <ac:picMk id="14" creationId="{85DA4802-0B88-4BA1-B42B-51863BF77439}"/>
          </ac:picMkLst>
        </pc:picChg>
        <pc:picChg chg="add mod">
          <ac:chgData name="Subodha Charles" userId="63e050b2-34a5-4b34-9ad7-a690b1233f53" providerId="ADAL" clId="{D53F8B65-01A9-408F-BA3F-62CEE5384EF0}" dt="2021-05-01T14:12:53.714" v="95"/>
          <ac:picMkLst>
            <pc:docMk/>
            <pc:sldMk cId="3336750591" sldId="256"/>
            <ac:picMk id="15" creationId="{CFF85F0F-6C2C-40F6-871D-B1FF97501D7F}"/>
          </ac:picMkLst>
        </pc:picChg>
        <pc:picChg chg="add mod">
          <ac:chgData name="Subodha Charles" userId="63e050b2-34a5-4b34-9ad7-a690b1233f53" providerId="ADAL" clId="{D53F8B65-01A9-408F-BA3F-62CEE5384EF0}" dt="2021-05-01T14:12:53.714" v="95"/>
          <ac:picMkLst>
            <pc:docMk/>
            <pc:sldMk cId="3336750591" sldId="256"/>
            <ac:picMk id="17" creationId="{BFFA0168-0864-419F-92C4-9FC257B70F79}"/>
          </ac:picMkLst>
        </pc:picChg>
        <pc:picChg chg="add mod">
          <ac:chgData name="Subodha Charles" userId="63e050b2-34a5-4b34-9ad7-a690b1233f53" providerId="ADAL" clId="{D53F8B65-01A9-408F-BA3F-62CEE5384EF0}" dt="2021-05-01T14:12:53.714" v="95"/>
          <ac:picMkLst>
            <pc:docMk/>
            <pc:sldMk cId="3336750591" sldId="256"/>
            <ac:picMk id="19" creationId="{8119F4F9-5FB9-4D8C-8A91-B4CB12DE0A40}"/>
          </ac:picMkLst>
        </pc:picChg>
      </pc:sldChg>
      <pc:sldChg chg="add del">
        <pc:chgData name="Subodha Charles" userId="63e050b2-34a5-4b34-9ad7-a690b1233f53" providerId="ADAL" clId="{D53F8B65-01A9-408F-BA3F-62CEE5384EF0}" dt="2021-05-01T14:29:46" v="327"/>
        <pc:sldMkLst>
          <pc:docMk/>
          <pc:sldMk cId="0" sldId="257"/>
        </pc:sldMkLst>
      </pc:sldChg>
      <pc:sldChg chg="addSp delSp modSp del mod modClrScheme chgLayout">
        <pc:chgData name="Subodha Charles" userId="63e050b2-34a5-4b34-9ad7-a690b1233f53" providerId="ADAL" clId="{D53F8B65-01A9-408F-BA3F-62CEE5384EF0}" dt="2021-05-01T14:29:20.353" v="325" actId="47"/>
        <pc:sldMkLst>
          <pc:docMk/>
          <pc:sldMk cId="1613106903" sldId="258"/>
        </pc:sldMkLst>
        <pc:spChg chg="add del mod ord">
          <ac:chgData name="Subodha Charles" userId="63e050b2-34a5-4b34-9ad7-a690b1233f53" providerId="ADAL" clId="{D53F8B65-01A9-408F-BA3F-62CEE5384EF0}" dt="2021-05-01T14:00:26.483" v="1" actId="700"/>
          <ac:spMkLst>
            <pc:docMk/>
            <pc:sldMk cId="1613106903" sldId="258"/>
            <ac:spMk id="2" creationId="{FFE12F15-02FB-4B02-AA8A-271692335D06}"/>
          </ac:spMkLst>
        </pc:spChg>
        <pc:spChg chg="add del mod ord">
          <ac:chgData name="Subodha Charles" userId="63e050b2-34a5-4b34-9ad7-a690b1233f53" providerId="ADAL" clId="{D53F8B65-01A9-408F-BA3F-62CEE5384EF0}" dt="2021-05-01T14:00:26.483" v="1" actId="700"/>
          <ac:spMkLst>
            <pc:docMk/>
            <pc:sldMk cId="1613106903" sldId="258"/>
            <ac:spMk id="3" creationId="{2B1CE8F6-9F93-48AC-A564-06E7CCB19A45}"/>
          </ac:spMkLst>
        </pc:spChg>
        <pc:spChg chg="mod">
          <ac:chgData name="Subodha Charles" userId="63e050b2-34a5-4b34-9ad7-a690b1233f53" providerId="ADAL" clId="{D53F8B65-01A9-408F-BA3F-62CEE5384EF0}" dt="2021-05-01T14:11:16.370" v="75" actId="14100"/>
          <ac:spMkLst>
            <pc:docMk/>
            <pc:sldMk cId="1613106903" sldId="258"/>
            <ac:spMk id="6" creationId="{71AFD38A-959B-4D77-9954-9D70FA9E1746}"/>
          </ac:spMkLst>
        </pc:spChg>
        <pc:spChg chg="mod">
          <ac:chgData name="Subodha Charles" userId="63e050b2-34a5-4b34-9ad7-a690b1233f53" providerId="ADAL" clId="{D53F8B65-01A9-408F-BA3F-62CEE5384EF0}" dt="2021-05-01T14:14:02.143" v="114" actId="1076"/>
          <ac:spMkLst>
            <pc:docMk/>
            <pc:sldMk cId="1613106903" sldId="258"/>
            <ac:spMk id="7" creationId="{24C5FCBC-0916-4360-BFAA-EC5276B9C8DA}"/>
          </ac:spMkLst>
        </pc:spChg>
        <pc:spChg chg="mod">
          <ac:chgData name="Subodha Charles" userId="63e050b2-34a5-4b34-9ad7-a690b1233f53" providerId="ADAL" clId="{D53F8B65-01A9-408F-BA3F-62CEE5384EF0}" dt="2021-05-01T14:11:41.782" v="77" actId="1076"/>
          <ac:spMkLst>
            <pc:docMk/>
            <pc:sldMk cId="1613106903" sldId="258"/>
            <ac:spMk id="8" creationId="{61DA7767-59EA-4BF1-9DB5-C90C9CF0765F}"/>
          </ac:spMkLst>
        </pc:spChg>
        <pc:picChg chg="add mod">
          <ac:chgData name="Subodha Charles" userId="63e050b2-34a5-4b34-9ad7-a690b1233f53" providerId="ADAL" clId="{D53F8B65-01A9-408F-BA3F-62CEE5384EF0}" dt="2021-05-01T14:14:44.667" v="125" actId="1076"/>
          <ac:picMkLst>
            <pc:docMk/>
            <pc:sldMk cId="1613106903" sldId="258"/>
            <ac:picMk id="5" creationId="{BE29A49D-F77A-4485-BF71-6AD81AF41B5B}"/>
          </ac:picMkLst>
        </pc:picChg>
        <pc:picChg chg="add mod">
          <ac:chgData name="Subodha Charles" userId="63e050b2-34a5-4b34-9ad7-a690b1233f53" providerId="ADAL" clId="{D53F8B65-01A9-408F-BA3F-62CEE5384EF0}" dt="2021-05-01T14:14:34.139" v="119" actId="1076"/>
          <ac:picMkLst>
            <pc:docMk/>
            <pc:sldMk cId="1613106903" sldId="258"/>
            <ac:picMk id="10" creationId="{FEA285D8-DF7A-49C0-B29A-DD6F86D9370E}"/>
          </ac:picMkLst>
        </pc:picChg>
        <pc:picChg chg="add mod">
          <ac:chgData name="Subodha Charles" userId="63e050b2-34a5-4b34-9ad7-a690b1233f53" providerId="ADAL" clId="{D53F8B65-01A9-408F-BA3F-62CEE5384EF0}" dt="2021-05-01T14:14:28.886" v="117" actId="14100"/>
          <ac:picMkLst>
            <pc:docMk/>
            <pc:sldMk cId="1613106903" sldId="258"/>
            <ac:picMk id="12" creationId="{3ACDFFC5-DD1B-4E1E-85B8-FB9E446B4F37}"/>
          </ac:picMkLst>
        </pc:picChg>
        <pc:picChg chg="add mod">
          <ac:chgData name="Subodha Charles" userId="63e050b2-34a5-4b34-9ad7-a690b1233f53" providerId="ADAL" clId="{D53F8B65-01A9-408F-BA3F-62CEE5384EF0}" dt="2021-05-01T14:14:40.646" v="122" actId="1076"/>
          <ac:picMkLst>
            <pc:docMk/>
            <pc:sldMk cId="1613106903" sldId="258"/>
            <ac:picMk id="14" creationId="{9FFE22E2-0898-4710-951D-7A841ADD08B2}"/>
          </ac:picMkLst>
        </pc:picChg>
        <pc:picChg chg="add mod">
          <ac:chgData name="Subodha Charles" userId="63e050b2-34a5-4b34-9ad7-a690b1233f53" providerId="ADAL" clId="{D53F8B65-01A9-408F-BA3F-62CEE5384EF0}" dt="2021-05-01T14:14:04.832" v="115" actId="1076"/>
          <ac:picMkLst>
            <pc:docMk/>
            <pc:sldMk cId="1613106903" sldId="258"/>
            <ac:picMk id="15" creationId="{519165F8-12C3-45BE-AB4B-7C04BDFA106A}"/>
          </ac:picMkLst>
        </pc:picChg>
        <pc:picChg chg="add mod">
          <ac:chgData name="Subodha Charles" userId="63e050b2-34a5-4b34-9ad7-a690b1233f53" providerId="ADAL" clId="{D53F8B65-01A9-408F-BA3F-62CEE5384EF0}" dt="2021-05-01T14:14:04.832" v="115" actId="1076"/>
          <ac:picMkLst>
            <pc:docMk/>
            <pc:sldMk cId="1613106903" sldId="258"/>
            <ac:picMk id="16" creationId="{1370A931-8081-4BAD-8973-50EA92B4E58D}"/>
          </ac:picMkLst>
        </pc:picChg>
        <pc:picChg chg="add mod ord">
          <ac:chgData name="Subodha Charles" userId="63e050b2-34a5-4b34-9ad7-a690b1233f53" providerId="ADAL" clId="{D53F8B65-01A9-408F-BA3F-62CEE5384EF0}" dt="2021-05-01T14:14:04.832" v="115" actId="1076"/>
          <ac:picMkLst>
            <pc:docMk/>
            <pc:sldMk cId="1613106903" sldId="258"/>
            <ac:picMk id="17" creationId="{E22B01A1-3AF3-4C48-A2C2-DD748F24E08E}"/>
          </ac:picMkLst>
        </pc:picChg>
      </pc:sldChg>
      <pc:sldChg chg="addSp delSp modSp new mod">
        <pc:chgData name="Subodha Charles" userId="63e050b2-34a5-4b34-9ad7-a690b1233f53" providerId="ADAL" clId="{D53F8B65-01A9-408F-BA3F-62CEE5384EF0}" dt="2021-05-06T09:24:26.553" v="2830" actId="5793"/>
        <pc:sldMkLst>
          <pc:docMk/>
          <pc:sldMk cId="2935590622" sldId="259"/>
        </pc:sldMkLst>
        <pc:spChg chg="mod">
          <ac:chgData name="Subodha Charles" userId="63e050b2-34a5-4b34-9ad7-a690b1233f53" providerId="ADAL" clId="{D53F8B65-01A9-408F-BA3F-62CEE5384EF0}" dt="2021-05-01T14:29:54.602" v="330"/>
          <ac:spMkLst>
            <pc:docMk/>
            <pc:sldMk cId="2935590622" sldId="259"/>
            <ac:spMk id="2" creationId="{B656E6ED-56D1-4B02-93AD-A212C86DD7A1}"/>
          </ac:spMkLst>
        </pc:spChg>
        <pc:spChg chg="mod">
          <ac:chgData name="Subodha Charles" userId="63e050b2-34a5-4b34-9ad7-a690b1233f53" providerId="ADAL" clId="{D53F8B65-01A9-408F-BA3F-62CEE5384EF0}" dt="2021-05-06T09:24:26.553" v="2830" actId="5793"/>
          <ac:spMkLst>
            <pc:docMk/>
            <pc:sldMk cId="2935590622" sldId="259"/>
            <ac:spMk id="3" creationId="{76E7F3FA-9BC0-41A9-AFEE-F5B614313DE9}"/>
          </ac:spMkLst>
        </pc:spChg>
        <pc:spChg chg="del">
          <ac:chgData name="Subodha Charles" userId="63e050b2-34a5-4b34-9ad7-a690b1233f53" providerId="ADAL" clId="{D53F8B65-01A9-408F-BA3F-62CEE5384EF0}" dt="2021-05-04T12:03:25.129" v="1951" actId="478"/>
          <ac:spMkLst>
            <pc:docMk/>
            <pc:sldMk cId="2935590622" sldId="259"/>
            <ac:spMk id="4" creationId="{E6C350A5-4904-4601-BF42-C67FA87FFC9A}"/>
          </ac:spMkLst>
        </pc:spChg>
        <pc:picChg chg="add mod">
          <ac:chgData name="Subodha Charles" userId="63e050b2-34a5-4b34-9ad7-a690b1233f53" providerId="ADAL" clId="{D53F8B65-01A9-408F-BA3F-62CEE5384EF0}" dt="2021-05-04T12:03:21.675" v="1950" actId="1037"/>
          <ac:picMkLst>
            <pc:docMk/>
            <pc:sldMk cId="2935590622" sldId="259"/>
            <ac:picMk id="5" creationId="{0BA0A33E-D527-436B-85F9-32888D715F07}"/>
          </ac:picMkLst>
        </pc:picChg>
      </pc:sldChg>
      <pc:sldChg chg="addSp delSp modSp new mod ord">
        <pc:chgData name="Subodha Charles" userId="63e050b2-34a5-4b34-9ad7-a690b1233f53" providerId="ADAL" clId="{D53F8B65-01A9-408F-BA3F-62CEE5384EF0}" dt="2021-05-01T14:40:29.282" v="438" actId="1076"/>
        <pc:sldMkLst>
          <pc:docMk/>
          <pc:sldMk cId="2878087182" sldId="260"/>
        </pc:sldMkLst>
        <pc:spChg chg="del">
          <ac:chgData name="Subodha Charles" userId="63e050b2-34a5-4b34-9ad7-a690b1233f53" providerId="ADAL" clId="{D53F8B65-01A9-408F-BA3F-62CEE5384EF0}" dt="2021-05-01T14:34:42.907" v="425" actId="478"/>
          <ac:spMkLst>
            <pc:docMk/>
            <pc:sldMk cId="2878087182" sldId="260"/>
            <ac:spMk id="2" creationId="{D14D740B-0F0C-4713-A3A7-E8AAC885C043}"/>
          </ac:spMkLst>
        </pc:spChg>
        <pc:spChg chg="add mod">
          <ac:chgData name="Subodha Charles" userId="63e050b2-34a5-4b34-9ad7-a690b1233f53" providerId="ADAL" clId="{D53F8B65-01A9-408F-BA3F-62CEE5384EF0}" dt="2021-05-01T14:26:59.963" v="219" actId="1076"/>
          <ac:spMkLst>
            <pc:docMk/>
            <pc:sldMk cId="2878087182" sldId="260"/>
            <ac:spMk id="4" creationId="{62F2F4CF-D1FA-4CC4-800A-26390DBFB912}"/>
          </ac:spMkLst>
        </pc:spChg>
        <pc:spChg chg="add del mod">
          <ac:chgData name="Subodha Charles" userId="63e050b2-34a5-4b34-9ad7-a690b1233f53" providerId="ADAL" clId="{D53F8B65-01A9-408F-BA3F-62CEE5384EF0}" dt="2021-05-01T14:28:04.883" v="251" actId="1037"/>
          <ac:spMkLst>
            <pc:docMk/>
            <pc:sldMk cId="2878087182" sldId="260"/>
            <ac:spMk id="5" creationId="{F0FECA5A-AD26-4C38-BDC5-62922C8500EC}"/>
          </ac:spMkLst>
        </pc:spChg>
        <pc:spChg chg="add mod">
          <ac:chgData name="Subodha Charles" userId="63e050b2-34a5-4b34-9ad7-a690b1233f53" providerId="ADAL" clId="{D53F8B65-01A9-408F-BA3F-62CEE5384EF0}" dt="2021-05-01T14:27:07.852" v="220" actId="20577"/>
          <ac:spMkLst>
            <pc:docMk/>
            <pc:sldMk cId="2878087182" sldId="260"/>
            <ac:spMk id="6" creationId="{00BD229B-274A-492F-A7E7-09F7C1AE5467}"/>
          </ac:spMkLst>
        </pc:spChg>
        <pc:spChg chg="add mod">
          <ac:chgData name="Subodha Charles" userId="63e050b2-34a5-4b34-9ad7-a690b1233f53" providerId="ADAL" clId="{D53F8B65-01A9-408F-BA3F-62CEE5384EF0}" dt="2021-05-01T14:26:50.455" v="218" actId="14100"/>
          <ac:spMkLst>
            <pc:docMk/>
            <pc:sldMk cId="2878087182" sldId="260"/>
            <ac:spMk id="17" creationId="{050E5310-F38B-44B5-BFC2-2304D88440BC}"/>
          </ac:spMkLst>
        </pc:spChg>
        <pc:spChg chg="add mod">
          <ac:chgData name="Subodha Charles" userId="63e050b2-34a5-4b34-9ad7-a690b1233f53" providerId="ADAL" clId="{D53F8B65-01A9-408F-BA3F-62CEE5384EF0}" dt="2021-05-01T14:28:58.520" v="324" actId="113"/>
          <ac:spMkLst>
            <pc:docMk/>
            <pc:sldMk cId="2878087182" sldId="260"/>
            <ac:spMk id="18" creationId="{78DCCBF7-A1AB-4EC4-82DB-8C393B0FC137}"/>
          </ac:spMkLst>
        </pc:spChg>
        <pc:picChg chg="add mod">
          <ac:chgData name="Subodha Charles" userId="63e050b2-34a5-4b34-9ad7-a690b1233f53" providerId="ADAL" clId="{D53F8B65-01A9-408F-BA3F-62CEE5384EF0}" dt="2021-05-01T14:40:06.732" v="435" actId="1076"/>
          <ac:picMkLst>
            <pc:docMk/>
            <pc:sldMk cId="2878087182" sldId="260"/>
            <ac:picMk id="3" creationId="{DD790B40-06D8-48BB-8106-6BD404A4DA42}"/>
          </ac:picMkLst>
        </pc:picChg>
        <pc:picChg chg="add mod">
          <ac:chgData name="Subodha Charles" userId="63e050b2-34a5-4b34-9ad7-a690b1233f53" providerId="ADAL" clId="{D53F8B65-01A9-408F-BA3F-62CEE5384EF0}" dt="2021-05-01T14:27:39.264" v="227" actId="1038"/>
          <ac:picMkLst>
            <pc:docMk/>
            <pc:sldMk cId="2878087182" sldId="260"/>
            <ac:picMk id="7" creationId="{01A35FDE-7955-4E44-AD7A-18AEA0A80E3B}"/>
          </ac:picMkLst>
        </pc:picChg>
        <pc:picChg chg="add mod">
          <ac:chgData name="Subodha Charles" userId="63e050b2-34a5-4b34-9ad7-a690b1233f53" providerId="ADAL" clId="{D53F8B65-01A9-408F-BA3F-62CEE5384EF0}" dt="2021-05-01T14:25:25.047" v="207" actId="1076"/>
          <ac:picMkLst>
            <pc:docMk/>
            <pc:sldMk cId="2878087182" sldId="260"/>
            <ac:picMk id="8" creationId="{49A178AC-E65A-4126-9856-49E204C3645B}"/>
          </ac:picMkLst>
        </pc:picChg>
        <pc:picChg chg="add mod">
          <ac:chgData name="Subodha Charles" userId="63e050b2-34a5-4b34-9ad7-a690b1233f53" providerId="ADAL" clId="{D53F8B65-01A9-408F-BA3F-62CEE5384EF0}" dt="2021-05-01T14:28:34.249" v="253" actId="14100"/>
          <ac:picMkLst>
            <pc:docMk/>
            <pc:sldMk cId="2878087182" sldId="260"/>
            <ac:picMk id="9" creationId="{D39ED579-3665-469F-A6F8-D73823F5A33F}"/>
          </ac:picMkLst>
        </pc:picChg>
        <pc:picChg chg="add mod">
          <ac:chgData name="Subodha Charles" userId="63e050b2-34a5-4b34-9ad7-a690b1233f53" providerId="ADAL" clId="{D53F8B65-01A9-408F-BA3F-62CEE5384EF0}" dt="2021-05-01T14:27:50.703" v="236" actId="1038"/>
          <ac:picMkLst>
            <pc:docMk/>
            <pc:sldMk cId="2878087182" sldId="260"/>
            <ac:picMk id="10" creationId="{B6DAEAA3-461E-401D-B2B3-397D53A56A66}"/>
          </ac:picMkLst>
        </pc:picChg>
        <pc:picChg chg="add mod">
          <ac:chgData name="Subodha Charles" userId="63e050b2-34a5-4b34-9ad7-a690b1233f53" providerId="ADAL" clId="{D53F8B65-01A9-408F-BA3F-62CEE5384EF0}" dt="2021-05-01T14:40:29.282" v="438" actId="1076"/>
          <ac:picMkLst>
            <pc:docMk/>
            <pc:sldMk cId="2878087182" sldId="260"/>
            <ac:picMk id="11" creationId="{FA75AFA5-FD4E-4E39-89CD-EEB4B54E2799}"/>
          </ac:picMkLst>
        </pc:picChg>
        <pc:picChg chg="add del mod">
          <ac:chgData name="Subodha Charles" userId="63e050b2-34a5-4b34-9ad7-a690b1233f53" providerId="ADAL" clId="{D53F8B65-01A9-408F-BA3F-62CEE5384EF0}" dt="2021-05-01T14:17:30.442" v="141" actId="478"/>
          <ac:picMkLst>
            <pc:docMk/>
            <pc:sldMk cId="2878087182" sldId="260"/>
            <ac:picMk id="12" creationId="{6AECD198-6EF6-4DE0-A61F-C73B2A5D9D4A}"/>
          </ac:picMkLst>
        </pc:picChg>
        <pc:picChg chg="add del mod">
          <ac:chgData name="Subodha Charles" userId="63e050b2-34a5-4b34-9ad7-a690b1233f53" providerId="ADAL" clId="{D53F8B65-01A9-408F-BA3F-62CEE5384EF0}" dt="2021-05-01T14:15:55.784" v="138" actId="478"/>
          <ac:picMkLst>
            <pc:docMk/>
            <pc:sldMk cId="2878087182" sldId="260"/>
            <ac:picMk id="13" creationId="{13C84A35-5FB9-48FA-9C57-EEE17834F011}"/>
          </ac:picMkLst>
        </pc:picChg>
        <pc:picChg chg="add del mod">
          <ac:chgData name="Subodha Charles" userId="63e050b2-34a5-4b34-9ad7-a690b1233f53" providerId="ADAL" clId="{D53F8B65-01A9-408F-BA3F-62CEE5384EF0}" dt="2021-05-01T14:17:48.352" v="149" actId="478"/>
          <ac:picMkLst>
            <pc:docMk/>
            <pc:sldMk cId="2878087182" sldId="260"/>
            <ac:picMk id="14" creationId="{3E83F6BB-C2AA-4A0E-B0A0-5F8D8518EE7C}"/>
          </ac:picMkLst>
        </pc:picChg>
        <pc:picChg chg="add mod">
          <ac:chgData name="Subodha Charles" userId="63e050b2-34a5-4b34-9ad7-a690b1233f53" providerId="ADAL" clId="{D53F8B65-01A9-408F-BA3F-62CEE5384EF0}" dt="2021-05-01T14:27:53.103" v="243" actId="1038"/>
          <ac:picMkLst>
            <pc:docMk/>
            <pc:sldMk cId="2878087182" sldId="260"/>
            <ac:picMk id="16" creationId="{379D32E0-A1F5-4838-8F5E-2D1EEB8E7154}"/>
          </ac:picMkLst>
        </pc:picChg>
        <pc:picChg chg="add mod">
          <ac:chgData name="Subodha Charles" userId="63e050b2-34a5-4b34-9ad7-a690b1233f53" providerId="ADAL" clId="{D53F8B65-01A9-408F-BA3F-62CEE5384EF0}" dt="2021-05-01T14:40:17.577" v="436" actId="1076"/>
          <ac:picMkLst>
            <pc:docMk/>
            <pc:sldMk cId="2878087182" sldId="260"/>
            <ac:picMk id="1026" creationId="{F45C4397-97A2-41C2-9026-2B3E2A8CD16D}"/>
          </ac:picMkLst>
        </pc:picChg>
        <pc:picChg chg="add del mod">
          <ac:chgData name="Subodha Charles" userId="63e050b2-34a5-4b34-9ad7-a690b1233f53" providerId="ADAL" clId="{D53F8B65-01A9-408F-BA3F-62CEE5384EF0}" dt="2021-05-01T14:19:03.206" v="153" actId="478"/>
          <ac:picMkLst>
            <pc:docMk/>
            <pc:sldMk cId="2878087182" sldId="260"/>
            <ac:picMk id="1028" creationId="{29EFB6F4-A73E-4353-A444-68E912327AEA}"/>
          </ac:picMkLst>
        </pc:picChg>
        <pc:picChg chg="add del mod">
          <ac:chgData name="Subodha Charles" userId="63e050b2-34a5-4b34-9ad7-a690b1233f53" providerId="ADAL" clId="{D53F8B65-01A9-408F-BA3F-62CEE5384EF0}" dt="2021-05-01T14:38:44.373" v="426" actId="478"/>
          <ac:picMkLst>
            <pc:docMk/>
            <pc:sldMk cId="2878087182" sldId="260"/>
            <ac:picMk id="1030" creationId="{4782447B-8FE8-45E8-AA87-B2B83B802B30}"/>
          </ac:picMkLst>
        </pc:picChg>
        <pc:picChg chg="add mod">
          <ac:chgData name="Subodha Charles" userId="63e050b2-34a5-4b34-9ad7-a690b1233f53" providerId="ADAL" clId="{D53F8B65-01A9-408F-BA3F-62CEE5384EF0}" dt="2021-05-01T14:39:12.725" v="434" actId="1076"/>
          <ac:picMkLst>
            <pc:docMk/>
            <pc:sldMk cId="2878087182" sldId="260"/>
            <ac:picMk id="1032" creationId="{081A21E5-E4EB-4E32-AA92-42C6B3207C01}"/>
          </ac:picMkLst>
        </pc:picChg>
      </pc:sldChg>
      <pc:sldChg chg="modSp add del mod">
        <pc:chgData name="Subodha Charles" userId="63e050b2-34a5-4b34-9ad7-a690b1233f53" providerId="ADAL" clId="{D53F8B65-01A9-408F-BA3F-62CEE5384EF0}" dt="2021-05-01T14:32:36.217" v="404" actId="47"/>
        <pc:sldMkLst>
          <pc:docMk/>
          <pc:sldMk cId="0" sldId="264"/>
        </pc:sldMkLst>
        <pc:spChg chg="mod">
          <ac:chgData name="Subodha Charles" userId="63e050b2-34a5-4b34-9ad7-a690b1233f53" providerId="ADAL" clId="{D53F8B65-01A9-408F-BA3F-62CEE5384EF0}" dt="2021-05-01T14:32:26.010" v="399" actId="20577"/>
          <ac:spMkLst>
            <pc:docMk/>
            <pc:sldMk cId="0" sldId="264"/>
            <ac:spMk id="158" creationId="{00000000-0000-0000-0000-000000000000}"/>
          </ac:spMkLst>
        </pc:spChg>
      </pc:sldChg>
      <pc:sldChg chg="delSp modSp add mod">
        <pc:chgData name="Subodha Charles" userId="63e050b2-34a5-4b34-9ad7-a690b1233f53" providerId="ADAL" clId="{D53F8B65-01A9-408F-BA3F-62CEE5384EF0}" dt="2021-05-06T09:22:44.475" v="2809" actId="948"/>
        <pc:sldMkLst>
          <pc:docMk/>
          <pc:sldMk cId="0" sldId="311"/>
        </pc:sldMkLst>
        <pc:spChg chg="mod">
          <ac:chgData name="Subodha Charles" userId="63e050b2-34a5-4b34-9ad7-a690b1233f53" providerId="ADAL" clId="{D53F8B65-01A9-408F-BA3F-62CEE5384EF0}" dt="2021-05-04T14:01:28.129" v="2391" actId="20577"/>
          <ac:spMkLst>
            <pc:docMk/>
            <pc:sldMk cId="0" sldId="311"/>
            <ac:spMk id="101" creationId="{00000000-0000-0000-0000-000000000000}"/>
          </ac:spMkLst>
        </pc:spChg>
        <pc:spChg chg="del">
          <ac:chgData name="Subodha Charles" userId="63e050b2-34a5-4b34-9ad7-a690b1233f53" providerId="ADAL" clId="{D53F8B65-01A9-408F-BA3F-62CEE5384EF0}" dt="2021-05-04T12:03:29.498" v="1952" actId="478"/>
          <ac:spMkLst>
            <pc:docMk/>
            <pc:sldMk cId="0" sldId="311"/>
            <ac:spMk id="102" creationId="{00000000-0000-0000-0000-000000000000}"/>
          </ac:spMkLst>
        </pc:spChg>
        <pc:spChg chg="mod">
          <ac:chgData name="Subodha Charles" userId="63e050b2-34a5-4b34-9ad7-a690b1233f53" providerId="ADAL" clId="{D53F8B65-01A9-408F-BA3F-62CEE5384EF0}" dt="2021-05-06T09:22:44.475" v="2809" actId="948"/>
          <ac:spMkLst>
            <pc:docMk/>
            <pc:sldMk cId="0" sldId="311"/>
            <ac:spMk id="103" creationId="{00000000-0000-0000-0000-000000000000}"/>
          </ac:spMkLst>
        </pc:spChg>
        <pc:picChg chg="mod modCrop">
          <ac:chgData name="Subodha Charles" userId="63e050b2-34a5-4b34-9ad7-a690b1233f53" providerId="ADAL" clId="{D53F8B65-01A9-408F-BA3F-62CEE5384EF0}" dt="2021-05-04T12:08:47.389" v="2084" actId="1037"/>
          <ac:picMkLst>
            <pc:docMk/>
            <pc:sldMk cId="0" sldId="311"/>
            <ac:picMk id="104" creationId="{00000000-0000-0000-0000-000000000000}"/>
          </ac:picMkLst>
        </pc:picChg>
      </pc:sldChg>
      <pc:sldChg chg="addSp delSp modSp add mod">
        <pc:chgData name="Subodha Charles" userId="63e050b2-34a5-4b34-9ad7-a690b1233f53" providerId="ADAL" clId="{D53F8B65-01A9-408F-BA3F-62CEE5384EF0}" dt="2021-05-06T09:24:44.955" v="2841" actId="20577"/>
        <pc:sldMkLst>
          <pc:docMk/>
          <pc:sldMk cId="1845793306" sldId="312"/>
        </pc:sldMkLst>
        <pc:spChg chg="add mod">
          <ac:chgData name="Subodha Charles" userId="63e050b2-34a5-4b34-9ad7-a690b1233f53" providerId="ADAL" clId="{D53F8B65-01A9-408F-BA3F-62CEE5384EF0}" dt="2021-05-06T09:24:44.955" v="2841" actId="20577"/>
          <ac:spMkLst>
            <pc:docMk/>
            <pc:sldMk cId="1845793306" sldId="312"/>
            <ac:spMk id="7" creationId="{E5ED69EA-A410-4634-A1BC-15022D1D87E2}"/>
          </ac:spMkLst>
        </pc:spChg>
        <pc:spChg chg="mod">
          <ac:chgData name="Subodha Charles" userId="63e050b2-34a5-4b34-9ad7-a690b1233f53" providerId="ADAL" clId="{D53F8B65-01A9-408F-BA3F-62CEE5384EF0}" dt="2021-05-04T14:02:51.069" v="2410" actId="20577"/>
          <ac:spMkLst>
            <pc:docMk/>
            <pc:sldMk cId="1845793306" sldId="312"/>
            <ac:spMk id="101" creationId="{00000000-0000-0000-0000-000000000000}"/>
          </ac:spMkLst>
        </pc:spChg>
        <pc:spChg chg="del">
          <ac:chgData name="Subodha Charles" userId="63e050b2-34a5-4b34-9ad7-a690b1233f53" providerId="ADAL" clId="{D53F8B65-01A9-408F-BA3F-62CEE5384EF0}" dt="2021-05-04T14:01:18.555" v="2375" actId="478"/>
          <ac:spMkLst>
            <pc:docMk/>
            <pc:sldMk cId="1845793306" sldId="312"/>
            <ac:spMk id="102" creationId="{00000000-0000-0000-0000-000000000000}"/>
          </ac:spMkLst>
        </pc:spChg>
        <pc:spChg chg="del mod">
          <ac:chgData name="Subodha Charles" userId="63e050b2-34a5-4b34-9ad7-a690b1233f53" providerId="ADAL" clId="{D53F8B65-01A9-408F-BA3F-62CEE5384EF0}" dt="2021-05-04T12:01:39.725" v="1865" actId="21"/>
          <ac:spMkLst>
            <pc:docMk/>
            <pc:sldMk cId="1845793306" sldId="312"/>
            <ac:spMk id="103" creationId="{00000000-0000-0000-0000-000000000000}"/>
          </ac:spMkLst>
        </pc:spChg>
        <pc:picChg chg="add mod">
          <ac:chgData name="Subodha Charles" userId="63e050b2-34a5-4b34-9ad7-a690b1233f53" providerId="ADAL" clId="{D53F8B65-01A9-408F-BA3F-62CEE5384EF0}" dt="2021-05-04T14:03:38.375" v="2434" actId="14100"/>
          <ac:picMkLst>
            <pc:docMk/>
            <pc:sldMk cId="1845793306" sldId="312"/>
            <ac:picMk id="3" creationId="{27D9ABBA-712B-4ADB-AFCD-BA8AF1E6EA07}"/>
          </ac:picMkLst>
        </pc:picChg>
        <pc:picChg chg="del">
          <ac:chgData name="Subodha Charles" userId="63e050b2-34a5-4b34-9ad7-a690b1233f53" providerId="ADAL" clId="{D53F8B65-01A9-408F-BA3F-62CEE5384EF0}" dt="2021-05-01T14:31:47.310" v="361" actId="478"/>
          <ac:picMkLst>
            <pc:docMk/>
            <pc:sldMk cId="1845793306" sldId="312"/>
            <ac:picMk id="104" creationId="{00000000-0000-0000-0000-000000000000}"/>
          </ac:picMkLst>
        </pc:picChg>
      </pc:sldChg>
      <pc:sldChg chg="addSp delSp modSp add mod">
        <pc:chgData name="Subodha Charles" userId="63e050b2-34a5-4b34-9ad7-a690b1233f53" providerId="ADAL" clId="{D53F8B65-01A9-408F-BA3F-62CEE5384EF0}" dt="2021-05-04T14:06:09.995" v="2439" actId="948"/>
        <pc:sldMkLst>
          <pc:docMk/>
          <pc:sldMk cId="2292310319" sldId="313"/>
        </pc:sldMkLst>
        <pc:spChg chg="add mod">
          <ac:chgData name="Subodha Charles" userId="63e050b2-34a5-4b34-9ad7-a690b1233f53" providerId="ADAL" clId="{D53F8B65-01A9-408F-BA3F-62CEE5384EF0}" dt="2021-05-04T14:06:09.995" v="2439" actId="948"/>
          <ac:spMkLst>
            <pc:docMk/>
            <pc:sldMk cId="2292310319" sldId="313"/>
            <ac:spMk id="5" creationId="{3EEB330B-36CD-4819-8CB0-F73250631A52}"/>
          </ac:spMkLst>
        </pc:spChg>
        <pc:spChg chg="mod">
          <ac:chgData name="Subodha Charles" userId="63e050b2-34a5-4b34-9ad7-a690b1233f53" providerId="ADAL" clId="{D53F8B65-01A9-408F-BA3F-62CEE5384EF0}" dt="2021-05-04T14:03:00.270" v="2421" actId="20577"/>
          <ac:spMkLst>
            <pc:docMk/>
            <pc:sldMk cId="2292310319" sldId="313"/>
            <ac:spMk id="101" creationId="{00000000-0000-0000-0000-000000000000}"/>
          </ac:spMkLst>
        </pc:spChg>
        <pc:spChg chg="del">
          <ac:chgData name="Subodha Charles" userId="63e050b2-34a5-4b34-9ad7-a690b1233f53" providerId="ADAL" clId="{D53F8B65-01A9-408F-BA3F-62CEE5384EF0}" dt="2021-05-04T12:03:38.525" v="1953" actId="478"/>
          <ac:spMkLst>
            <pc:docMk/>
            <pc:sldMk cId="2292310319" sldId="313"/>
            <ac:spMk id="102" creationId="{00000000-0000-0000-0000-000000000000}"/>
          </ac:spMkLst>
        </pc:spChg>
        <pc:spChg chg="del">
          <ac:chgData name="Subodha Charles" userId="63e050b2-34a5-4b34-9ad7-a690b1233f53" providerId="ADAL" clId="{D53F8B65-01A9-408F-BA3F-62CEE5384EF0}" dt="2021-05-04T12:01:44.163" v="1866" actId="478"/>
          <ac:spMkLst>
            <pc:docMk/>
            <pc:sldMk cId="2292310319" sldId="313"/>
            <ac:spMk id="103" creationId="{00000000-0000-0000-0000-000000000000}"/>
          </ac:spMkLst>
        </pc:spChg>
        <pc:picChg chg="add mod">
          <ac:chgData name="Subodha Charles" userId="63e050b2-34a5-4b34-9ad7-a690b1233f53" providerId="ADAL" clId="{D53F8B65-01A9-408F-BA3F-62CEE5384EF0}" dt="2021-05-04T12:07:15.402" v="2021" actId="1035"/>
          <ac:picMkLst>
            <pc:docMk/>
            <pc:sldMk cId="2292310319" sldId="313"/>
            <ac:picMk id="1026" creationId="{B9C3393F-1A69-42A7-B7B5-341A7BCD3765}"/>
          </ac:picMkLst>
        </pc:picChg>
      </pc:sldChg>
      <pc:sldChg chg="modSp add del mod">
        <pc:chgData name="Subodha Charles" userId="63e050b2-34a5-4b34-9ad7-a690b1233f53" providerId="ADAL" clId="{D53F8B65-01A9-408F-BA3F-62CEE5384EF0}" dt="2021-05-04T12:04:24.892" v="1956" actId="47"/>
        <pc:sldMkLst>
          <pc:docMk/>
          <pc:sldMk cId="1301890936" sldId="314"/>
        </pc:sldMkLst>
        <pc:spChg chg="mod">
          <ac:chgData name="Subodha Charles" userId="63e050b2-34a5-4b34-9ad7-a690b1233f53" providerId="ADAL" clId="{D53F8B65-01A9-408F-BA3F-62CEE5384EF0}" dt="2021-05-01T14:32:05.182" v="393" actId="20577"/>
          <ac:spMkLst>
            <pc:docMk/>
            <pc:sldMk cId="1301890936" sldId="314"/>
            <ac:spMk id="101" creationId="{00000000-0000-0000-0000-000000000000}"/>
          </ac:spMkLst>
        </pc:spChg>
      </pc:sldChg>
      <pc:sldChg chg="modSp add del mod">
        <pc:chgData name="Subodha Charles" userId="63e050b2-34a5-4b34-9ad7-a690b1233f53" providerId="ADAL" clId="{D53F8B65-01A9-408F-BA3F-62CEE5384EF0}" dt="2021-05-04T12:04:10.282" v="1955" actId="47"/>
        <pc:sldMkLst>
          <pc:docMk/>
          <pc:sldMk cId="4114104282" sldId="315"/>
        </pc:sldMkLst>
        <pc:spChg chg="mod">
          <ac:chgData name="Subodha Charles" userId="63e050b2-34a5-4b34-9ad7-a690b1233f53" providerId="ADAL" clId="{D53F8B65-01A9-408F-BA3F-62CEE5384EF0}" dt="2021-05-01T14:32:10.463" v="394"/>
          <ac:spMkLst>
            <pc:docMk/>
            <pc:sldMk cId="4114104282" sldId="315"/>
            <ac:spMk id="101" creationId="{00000000-0000-0000-0000-000000000000}"/>
          </ac:spMkLst>
        </pc:spChg>
      </pc:sldChg>
      <pc:sldChg chg="addSp delSp modSp add mod ord modAnim">
        <pc:chgData name="Subodha Charles" userId="63e050b2-34a5-4b34-9ad7-a690b1233f53" providerId="ADAL" clId="{D53F8B65-01A9-408F-BA3F-62CEE5384EF0}" dt="2021-05-01T14:53:36.498" v="467"/>
        <pc:sldMkLst>
          <pc:docMk/>
          <pc:sldMk cId="959472403" sldId="316"/>
        </pc:sldMkLst>
        <pc:spChg chg="mod">
          <ac:chgData name="Subodha Charles" userId="63e050b2-34a5-4b34-9ad7-a690b1233f53" providerId="ADAL" clId="{D53F8B65-01A9-408F-BA3F-62CEE5384EF0}" dt="2021-05-01T14:44:53.947" v="444" actId="1076"/>
          <ac:spMkLst>
            <pc:docMk/>
            <pc:sldMk cId="959472403" sldId="316"/>
            <ac:spMk id="9" creationId="{AFA46C27-4DB6-4559-A21F-CD41C3274AEA}"/>
          </ac:spMkLst>
        </pc:spChg>
        <pc:spChg chg="mod">
          <ac:chgData name="Subodha Charles" userId="63e050b2-34a5-4b34-9ad7-a690b1233f53" providerId="ADAL" clId="{D53F8B65-01A9-408F-BA3F-62CEE5384EF0}" dt="2021-05-01T14:44:53.947" v="444" actId="1076"/>
          <ac:spMkLst>
            <pc:docMk/>
            <pc:sldMk cId="959472403" sldId="316"/>
            <ac:spMk id="13" creationId="{9020093A-29C1-4AFF-A2AE-A8E346CA434E}"/>
          </ac:spMkLst>
        </pc:spChg>
        <pc:spChg chg="mod">
          <ac:chgData name="Subodha Charles" userId="63e050b2-34a5-4b34-9ad7-a690b1233f53" providerId="ADAL" clId="{D53F8B65-01A9-408F-BA3F-62CEE5384EF0}" dt="2021-05-01T14:53:26.543" v="465" actId="1076"/>
          <ac:spMkLst>
            <pc:docMk/>
            <pc:sldMk cId="959472403" sldId="316"/>
            <ac:spMk id="19" creationId="{FA79DD0D-9084-43A6-9C2D-B7D92259D70E}"/>
          </ac:spMkLst>
        </pc:spChg>
        <pc:spChg chg="mod">
          <ac:chgData name="Subodha Charles" userId="63e050b2-34a5-4b34-9ad7-a690b1233f53" providerId="ADAL" clId="{D53F8B65-01A9-408F-BA3F-62CEE5384EF0}" dt="2021-05-01T14:53:26.543" v="465" actId="1076"/>
          <ac:spMkLst>
            <pc:docMk/>
            <pc:sldMk cId="959472403" sldId="316"/>
            <ac:spMk id="23" creationId="{E5E20746-C53F-4C0F-8993-EEDD4085DE4F}"/>
          </ac:spMkLst>
        </pc:spChg>
        <pc:spChg chg="mod">
          <ac:chgData name="Subodha Charles" userId="63e050b2-34a5-4b34-9ad7-a690b1233f53" providerId="ADAL" clId="{D53F8B65-01A9-408F-BA3F-62CEE5384EF0}" dt="2021-05-01T14:32:34.283" v="403"/>
          <ac:spMkLst>
            <pc:docMk/>
            <pc:sldMk cId="959472403" sldId="316"/>
            <ac:spMk id="101" creationId="{00000000-0000-0000-0000-000000000000}"/>
          </ac:spMkLst>
        </pc:spChg>
        <pc:spChg chg="del">
          <ac:chgData name="Subodha Charles" userId="63e050b2-34a5-4b34-9ad7-a690b1233f53" providerId="ADAL" clId="{D53F8B65-01A9-408F-BA3F-62CEE5384EF0}" dt="2021-05-01T14:44:10.832" v="439" actId="478"/>
          <ac:spMkLst>
            <pc:docMk/>
            <pc:sldMk cId="959472403" sldId="316"/>
            <ac:spMk id="103" creationId="{00000000-0000-0000-0000-000000000000}"/>
          </ac:spMkLst>
        </pc:spChg>
        <pc:grpChg chg="add del mod">
          <ac:chgData name="Subodha Charles" userId="63e050b2-34a5-4b34-9ad7-a690b1233f53" providerId="ADAL" clId="{D53F8B65-01A9-408F-BA3F-62CEE5384EF0}" dt="2021-05-01T14:47:00.999" v="452" actId="478"/>
          <ac:grpSpMkLst>
            <pc:docMk/>
            <pc:sldMk cId="959472403" sldId="316"/>
            <ac:grpSpMk id="6" creationId="{A5503A98-C0C7-4D93-A708-62A50C204A0C}"/>
          </ac:grpSpMkLst>
        </pc:grpChg>
        <pc:grpChg chg="add del mod">
          <ac:chgData name="Subodha Charles" userId="63e050b2-34a5-4b34-9ad7-a690b1233f53" providerId="ADAL" clId="{D53F8B65-01A9-408F-BA3F-62CEE5384EF0}" dt="2021-05-01T14:47:02.828" v="453" actId="478"/>
          <ac:grpSpMkLst>
            <pc:docMk/>
            <pc:sldMk cId="959472403" sldId="316"/>
            <ac:grpSpMk id="10" creationId="{6BDD59FC-CAB8-41C3-BC8C-69F8A3BEC8BB}"/>
          </ac:grpSpMkLst>
        </pc:grpChg>
        <pc:grpChg chg="add mod">
          <ac:chgData name="Subodha Charles" userId="63e050b2-34a5-4b34-9ad7-a690b1233f53" providerId="ADAL" clId="{D53F8B65-01A9-408F-BA3F-62CEE5384EF0}" dt="2021-05-01T14:53:26.543" v="465" actId="1076"/>
          <ac:grpSpMkLst>
            <pc:docMk/>
            <pc:sldMk cId="959472403" sldId="316"/>
            <ac:grpSpMk id="16" creationId="{6777D662-68D7-443F-8811-A32050091319}"/>
          </ac:grpSpMkLst>
        </pc:grpChg>
        <pc:grpChg chg="add mod">
          <ac:chgData name="Subodha Charles" userId="63e050b2-34a5-4b34-9ad7-a690b1233f53" providerId="ADAL" clId="{D53F8B65-01A9-408F-BA3F-62CEE5384EF0}" dt="2021-05-01T14:53:26.543" v="465" actId="1076"/>
          <ac:grpSpMkLst>
            <pc:docMk/>
            <pc:sldMk cId="959472403" sldId="316"/>
            <ac:grpSpMk id="20" creationId="{9EBA62C0-20CD-419B-934C-9BF4EB576BBC}"/>
          </ac:grpSpMkLst>
        </pc:grpChg>
        <pc:graphicFrameChg chg="add mod modGraphic">
          <ac:chgData name="Subodha Charles" userId="63e050b2-34a5-4b34-9ad7-a690b1233f53" providerId="ADAL" clId="{D53F8B65-01A9-408F-BA3F-62CEE5384EF0}" dt="2021-05-01T14:47:17.376" v="457" actId="14100"/>
          <ac:graphicFrameMkLst>
            <pc:docMk/>
            <pc:sldMk cId="959472403" sldId="316"/>
            <ac:graphicFrameMk id="5" creationId="{92FAAF4D-5085-4F26-8925-2DD8654B8A73}"/>
          </ac:graphicFrameMkLst>
        </pc:graphicFrameChg>
        <pc:picChg chg="mod">
          <ac:chgData name="Subodha Charles" userId="63e050b2-34a5-4b34-9ad7-a690b1233f53" providerId="ADAL" clId="{D53F8B65-01A9-408F-BA3F-62CEE5384EF0}" dt="2021-05-01T14:44:53.947" v="444" actId="1076"/>
          <ac:picMkLst>
            <pc:docMk/>
            <pc:sldMk cId="959472403" sldId="316"/>
            <ac:picMk id="7" creationId="{13AADDED-2883-411C-BCA2-C97D5B454991}"/>
          </ac:picMkLst>
        </pc:picChg>
        <pc:picChg chg="mod">
          <ac:chgData name="Subodha Charles" userId="63e050b2-34a5-4b34-9ad7-a690b1233f53" providerId="ADAL" clId="{D53F8B65-01A9-408F-BA3F-62CEE5384EF0}" dt="2021-05-01T14:44:53.947" v="444" actId="1076"/>
          <ac:picMkLst>
            <pc:docMk/>
            <pc:sldMk cId="959472403" sldId="316"/>
            <ac:picMk id="8" creationId="{4DD50231-F703-4C81-835B-A8A85EDD922D}"/>
          </ac:picMkLst>
        </pc:picChg>
        <pc:picChg chg="mod">
          <ac:chgData name="Subodha Charles" userId="63e050b2-34a5-4b34-9ad7-a690b1233f53" providerId="ADAL" clId="{D53F8B65-01A9-408F-BA3F-62CEE5384EF0}" dt="2021-05-01T14:44:53.947" v="444" actId="1076"/>
          <ac:picMkLst>
            <pc:docMk/>
            <pc:sldMk cId="959472403" sldId="316"/>
            <ac:picMk id="11" creationId="{5385889E-3470-4147-AD48-E120D070A026}"/>
          </ac:picMkLst>
        </pc:picChg>
        <pc:picChg chg="mod">
          <ac:chgData name="Subodha Charles" userId="63e050b2-34a5-4b34-9ad7-a690b1233f53" providerId="ADAL" clId="{D53F8B65-01A9-408F-BA3F-62CEE5384EF0}" dt="2021-05-01T14:44:53.947" v="444" actId="1076"/>
          <ac:picMkLst>
            <pc:docMk/>
            <pc:sldMk cId="959472403" sldId="316"/>
            <ac:picMk id="12" creationId="{574B04EC-CAAC-4E61-8B07-B5958EB3A9C6}"/>
          </ac:picMkLst>
        </pc:picChg>
        <pc:picChg chg="mod">
          <ac:chgData name="Subodha Charles" userId="63e050b2-34a5-4b34-9ad7-a690b1233f53" providerId="ADAL" clId="{D53F8B65-01A9-408F-BA3F-62CEE5384EF0}" dt="2021-05-01T14:53:26.543" v="465" actId="1076"/>
          <ac:picMkLst>
            <pc:docMk/>
            <pc:sldMk cId="959472403" sldId="316"/>
            <ac:picMk id="17" creationId="{73EBC0B1-5457-49DC-BE91-09F0438A09BE}"/>
          </ac:picMkLst>
        </pc:picChg>
        <pc:picChg chg="mod">
          <ac:chgData name="Subodha Charles" userId="63e050b2-34a5-4b34-9ad7-a690b1233f53" providerId="ADAL" clId="{D53F8B65-01A9-408F-BA3F-62CEE5384EF0}" dt="2021-05-01T14:53:26.543" v="465" actId="1076"/>
          <ac:picMkLst>
            <pc:docMk/>
            <pc:sldMk cId="959472403" sldId="316"/>
            <ac:picMk id="18" creationId="{E97EF511-DC8F-4550-B4FD-C91993655045}"/>
          </ac:picMkLst>
        </pc:picChg>
        <pc:picChg chg="mod">
          <ac:chgData name="Subodha Charles" userId="63e050b2-34a5-4b34-9ad7-a690b1233f53" providerId="ADAL" clId="{D53F8B65-01A9-408F-BA3F-62CEE5384EF0}" dt="2021-05-01T14:53:26.543" v="465" actId="1076"/>
          <ac:picMkLst>
            <pc:docMk/>
            <pc:sldMk cId="959472403" sldId="316"/>
            <ac:picMk id="21" creationId="{D9CF998D-97AD-4DC1-90F9-98AD58629467}"/>
          </ac:picMkLst>
        </pc:picChg>
        <pc:picChg chg="mod">
          <ac:chgData name="Subodha Charles" userId="63e050b2-34a5-4b34-9ad7-a690b1233f53" providerId="ADAL" clId="{D53F8B65-01A9-408F-BA3F-62CEE5384EF0}" dt="2021-05-01T14:53:26.543" v="465" actId="1076"/>
          <ac:picMkLst>
            <pc:docMk/>
            <pc:sldMk cId="959472403" sldId="316"/>
            <ac:picMk id="22" creationId="{8FAF5580-1735-4260-905E-55908B93CFE0}"/>
          </ac:picMkLst>
        </pc:picChg>
        <pc:picChg chg="add mod">
          <ac:chgData name="Subodha Charles" userId="63e050b2-34a5-4b34-9ad7-a690b1233f53" providerId="ADAL" clId="{D53F8B65-01A9-408F-BA3F-62CEE5384EF0}" dt="2021-05-01T14:53:31.058" v="466" actId="166"/>
          <ac:picMkLst>
            <pc:docMk/>
            <pc:sldMk cId="959472403" sldId="316"/>
            <ac:picMk id="2050" creationId="{6D9397D7-EB6E-43DC-A275-6C68901D3E99}"/>
          </ac:picMkLst>
        </pc:picChg>
        <pc:picChg chg="add mod">
          <ac:chgData name="Subodha Charles" userId="63e050b2-34a5-4b34-9ad7-a690b1233f53" providerId="ADAL" clId="{D53F8B65-01A9-408F-BA3F-62CEE5384EF0}" dt="2021-05-01T14:53:31.058" v="466" actId="166"/>
          <ac:picMkLst>
            <pc:docMk/>
            <pc:sldMk cId="959472403" sldId="316"/>
            <ac:picMk id="2052" creationId="{BCD025FF-A5AF-4FD0-81C8-8CF1355FA9B0}"/>
          </ac:picMkLst>
        </pc:picChg>
      </pc:sldChg>
      <pc:sldChg chg="modSp add del mod">
        <pc:chgData name="Subodha Charles" userId="63e050b2-34a5-4b34-9ad7-a690b1233f53" providerId="ADAL" clId="{D53F8B65-01A9-408F-BA3F-62CEE5384EF0}" dt="2021-05-01T14:33:21.101" v="415" actId="47"/>
        <pc:sldMkLst>
          <pc:docMk/>
          <pc:sldMk cId="1119609037" sldId="317"/>
        </pc:sldMkLst>
        <pc:spChg chg="mod">
          <ac:chgData name="Subodha Charles" userId="63e050b2-34a5-4b34-9ad7-a690b1233f53" providerId="ADAL" clId="{D53F8B65-01A9-408F-BA3F-62CEE5384EF0}" dt="2021-05-01T14:33:02.480" v="411"/>
          <ac:spMkLst>
            <pc:docMk/>
            <pc:sldMk cId="1119609037" sldId="317"/>
            <ac:spMk id="101" creationId="{00000000-0000-0000-0000-000000000000}"/>
          </ac:spMkLst>
        </pc:spChg>
        <pc:spChg chg="mod">
          <ac:chgData name="Subodha Charles" userId="63e050b2-34a5-4b34-9ad7-a690b1233f53" providerId="ADAL" clId="{D53F8B65-01A9-408F-BA3F-62CEE5384EF0}" dt="2021-05-01T14:33:00.500" v="410"/>
          <ac:spMkLst>
            <pc:docMk/>
            <pc:sldMk cId="1119609037" sldId="317"/>
            <ac:spMk id="103" creationId="{00000000-0000-0000-0000-000000000000}"/>
          </ac:spMkLst>
        </pc:spChg>
      </pc:sldChg>
      <pc:sldChg chg="addSp delSp modSp add mod">
        <pc:chgData name="Subodha Charles" userId="63e050b2-34a5-4b34-9ad7-a690b1233f53" providerId="ADAL" clId="{D53F8B65-01A9-408F-BA3F-62CEE5384EF0}" dt="2021-05-01T18:25:28.700" v="1073" actId="113"/>
        <pc:sldMkLst>
          <pc:docMk/>
          <pc:sldMk cId="2478425241" sldId="317"/>
        </pc:sldMkLst>
        <pc:spChg chg="mod">
          <ac:chgData name="Subodha Charles" userId="63e050b2-34a5-4b34-9ad7-a690b1233f53" providerId="ADAL" clId="{D53F8B65-01A9-408F-BA3F-62CEE5384EF0}" dt="2021-05-01T18:25:28.700" v="1073" actId="113"/>
          <ac:spMkLst>
            <pc:docMk/>
            <pc:sldMk cId="2478425241" sldId="317"/>
            <ac:spMk id="2" creationId="{B656E6ED-56D1-4B02-93AD-A212C86DD7A1}"/>
          </ac:spMkLst>
        </pc:spChg>
        <pc:spChg chg="mod">
          <ac:chgData name="Subodha Charles" userId="63e050b2-34a5-4b34-9ad7-a690b1233f53" providerId="ADAL" clId="{D53F8B65-01A9-408F-BA3F-62CEE5384EF0}" dt="2021-05-01T14:33:30.132" v="417"/>
          <ac:spMkLst>
            <pc:docMk/>
            <pc:sldMk cId="2478425241" sldId="317"/>
            <ac:spMk id="3" creationId="{76E7F3FA-9BC0-41A9-AFEE-F5B614313DE9}"/>
          </ac:spMkLst>
        </pc:spChg>
        <pc:spChg chg="add mod">
          <ac:chgData name="Subodha Charles" userId="63e050b2-34a5-4b34-9ad7-a690b1233f53" providerId="ADAL" clId="{D53F8B65-01A9-408F-BA3F-62CEE5384EF0}" dt="2021-05-01T14:33:59.439" v="424" actId="1037"/>
          <ac:spMkLst>
            <pc:docMk/>
            <pc:sldMk cId="2478425241" sldId="317"/>
            <ac:spMk id="9" creationId="{7BC627C6-BF0C-478E-9021-4EC68DDC860D}"/>
          </ac:spMkLst>
        </pc:spChg>
        <pc:grpChg chg="add mod">
          <ac:chgData name="Subodha Charles" userId="63e050b2-34a5-4b34-9ad7-a690b1233f53" providerId="ADAL" clId="{D53F8B65-01A9-408F-BA3F-62CEE5384EF0}" dt="2021-05-01T14:33:44.516" v="421"/>
          <ac:grpSpMkLst>
            <pc:docMk/>
            <pc:sldMk cId="2478425241" sldId="317"/>
            <ac:grpSpMk id="6" creationId="{52900428-A15C-4F16-9E8B-DE81E10EDF68}"/>
          </ac:grpSpMkLst>
        </pc:grpChg>
        <pc:picChg chg="del mod">
          <ac:chgData name="Subodha Charles" userId="63e050b2-34a5-4b34-9ad7-a690b1233f53" providerId="ADAL" clId="{D53F8B65-01A9-408F-BA3F-62CEE5384EF0}" dt="2021-05-01T14:33:31.929" v="419" actId="478"/>
          <ac:picMkLst>
            <pc:docMk/>
            <pc:sldMk cId="2478425241" sldId="317"/>
            <ac:picMk id="5" creationId="{0BA0A33E-D527-436B-85F9-32888D715F07}"/>
          </ac:picMkLst>
        </pc:picChg>
        <pc:picChg chg="mod">
          <ac:chgData name="Subodha Charles" userId="63e050b2-34a5-4b34-9ad7-a690b1233f53" providerId="ADAL" clId="{D53F8B65-01A9-408F-BA3F-62CEE5384EF0}" dt="2021-05-01T14:33:44.516" v="421"/>
          <ac:picMkLst>
            <pc:docMk/>
            <pc:sldMk cId="2478425241" sldId="317"/>
            <ac:picMk id="7" creationId="{BCD08186-1C97-4E73-A154-221920060B3A}"/>
          </ac:picMkLst>
        </pc:picChg>
        <pc:picChg chg="mod">
          <ac:chgData name="Subodha Charles" userId="63e050b2-34a5-4b34-9ad7-a690b1233f53" providerId="ADAL" clId="{D53F8B65-01A9-408F-BA3F-62CEE5384EF0}" dt="2021-05-01T14:33:44.516" v="421"/>
          <ac:picMkLst>
            <pc:docMk/>
            <pc:sldMk cId="2478425241" sldId="317"/>
            <ac:picMk id="8" creationId="{0516BBB4-3357-4C75-AD84-01581EF091EA}"/>
          </ac:picMkLst>
        </pc:picChg>
      </pc:sldChg>
      <pc:sldChg chg="addSp delSp modSp add mod modAnim">
        <pc:chgData name="Subodha Charles" userId="63e050b2-34a5-4b34-9ad7-a690b1233f53" providerId="ADAL" clId="{D53F8B65-01A9-408F-BA3F-62CEE5384EF0}" dt="2021-05-01T15:00:11.966" v="490"/>
        <pc:sldMkLst>
          <pc:docMk/>
          <pc:sldMk cId="1839449453" sldId="318"/>
        </pc:sldMkLst>
        <pc:spChg chg="add del mod">
          <ac:chgData name="Subodha Charles" userId="63e050b2-34a5-4b34-9ad7-a690b1233f53" providerId="ADAL" clId="{D53F8B65-01A9-408F-BA3F-62CEE5384EF0}" dt="2021-05-01T14:57:24.145" v="470" actId="478"/>
          <ac:spMkLst>
            <pc:docMk/>
            <pc:sldMk cId="1839449453" sldId="318"/>
            <ac:spMk id="3" creationId="{3B9A8A76-EE6A-484B-872F-455E05FFC1A6}"/>
          </ac:spMkLst>
        </pc:spChg>
        <pc:spChg chg="mod">
          <ac:chgData name="Subodha Charles" userId="63e050b2-34a5-4b34-9ad7-a690b1233f53" providerId="ADAL" clId="{D53F8B65-01A9-408F-BA3F-62CEE5384EF0}" dt="2021-05-01T14:58:08.586" v="486" actId="403"/>
          <ac:spMkLst>
            <pc:docMk/>
            <pc:sldMk cId="1839449453" sldId="318"/>
            <ac:spMk id="19" creationId="{FA79DD0D-9084-43A6-9C2D-B7D92259D70E}"/>
          </ac:spMkLst>
        </pc:spChg>
        <pc:spChg chg="mod">
          <ac:chgData name="Subodha Charles" userId="63e050b2-34a5-4b34-9ad7-a690b1233f53" providerId="ADAL" clId="{D53F8B65-01A9-408F-BA3F-62CEE5384EF0}" dt="2021-05-01T14:58:12.463" v="489" actId="403"/>
          <ac:spMkLst>
            <pc:docMk/>
            <pc:sldMk cId="1839449453" sldId="318"/>
            <ac:spMk id="23" creationId="{E5E20746-C53F-4C0F-8993-EEDD4085DE4F}"/>
          </ac:spMkLst>
        </pc:spChg>
        <pc:grpChg chg="mod">
          <ac:chgData name="Subodha Charles" userId="63e050b2-34a5-4b34-9ad7-a690b1233f53" providerId="ADAL" clId="{D53F8B65-01A9-408F-BA3F-62CEE5384EF0}" dt="2021-05-01T14:58:03.978" v="483" actId="1076"/>
          <ac:grpSpMkLst>
            <pc:docMk/>
            <pc:sldMk cId="1839449453" sldId="318"/>
            <ac:grpSpMk id="16" creationId="{6777D662-68D7-443F-8811-A32050091319}"/>
          </ac:grpSpMkLst>
        </pc:grpChg>
        <pc:grpChg chg="mod">
          <ac:chgData name="Subodha Charles" userId="63e050b2-34a5-4b34-9ad7-a690b1233f53" providerId="ADAL" clId="{D53F8B65-01A9-408F-BA3F-62CEE5384EF0}" dt="2021-05-01T14:58:03.978" v="483" actId="1076"/>
          <ac:grpSpMkLst>
            <pc:docMk/>
            <pc:sldMk cId="1839449453" sldId="318"/>
            <ac:grpSpMk id="20" creationId="{9EBA62C0-20CD-419B-934C-9BF4EB576BBC}"/>
          </ac:grpSpMkLst>
        </pc:grpChg>
        <pc:graphicFrameChg chg="del">
          <ac:chgData name="Subodha Charles" userId="63e050b2-34a5-4b34-9ad7-a690b1233f53" providerId="ADAL" clId="{D53F8B65-01A9-408F-BA3F-62CEE5384EF0}" dt="2021-05-01T14:57:20.854" v="469" actId="478"/>
          <ac:graphicFrameMkLst>
            <pc:docMk/>
            <pc:sldMk cId="1839449453" sldId="318"/>
            <ac:graphicFrameMk id="5" creationId="{92FAAF4D-5085-4F26-8925-2DD8654B8A73}"/>
          </ac:graphicFrameMkLst>
        </pc:graphicFrameChg>
        <pc:picChg chg="mod">
          <ac:chgData name="Subodha Charles" userId="63e050b2-34a5-4b34-9ad7-a690b1233f53" providerId="ADAL" clId="{D53F8B65-01A9-408F-BA3F-62CEE5384EF0}" dt="2021-05-01T14:58:03.978" v="483" actId="1076"/>
          <ac:picMkLst>
            <pc:docMk/>
            <pc:sldMk cId="1839449453" sldId="318"/>
            <ac:picMk id="17" creationId="{73EBC0B1-5457-49DC-BE91-09F0438A09BE}"/>
          </ac:picMkLst>
        </pc:picChg>
        <pc:picChg chg="del mod">
          <ac:chgData name="Subodha Charles" userId="63e050b2-34a5-4b34-9ad7-a690b1233f53" providerId="ADAL" clId="{D53F8B65-01A9-408F-BA3F-62CEE5384EF0}" dt="2021-05-01T14:57:34.686" v="475" actId="478"/>
          <ac:picMkLst>
            <pc:docMk/>
            <pc:sldMk cId="1839449453" sldId="318"/>
            <ac:picMk id="18" creationId="{E97EF511-DC8F-4550-B4FD-C91993655045}"/>
          </ac:picMkLst>
        </pc:picChg>
        <pc:picChg chg="mod">
          <ac:chgData name="Subodha Charles" userId="63e050b2-34a5-4b34-9ad7-a690b1233f53" providerId="ADAL" clId="{D53F8B65-01A9-408F-BA3F-62CEE5384EF0}" dt="2021-05-01T14:58:03.978" v="483" actId="1076"/>
          <ac:picMkLst>
            <pc:docMk/>
            <pc:sldMk cId="1839449453" sldId="318"/>
            <ac:picMk id="21" creationId="{D9CF998D-97AD-4DC1-90F9-98AD58629467}"/>
          </ac:picMkLst>
        </pc:picChg>
        <pc:picChg chg="mod">
          <ac:chgData name="Subodha Charles" userId="63e050b2-34a5-4b34-9ad7-a690b1233f53" providerId="ADAL" clId="{D53F8B65-01A9-408F-BA3F-62CEE5384EF0}" dt="2021-05-01T14:58:03.978" v="483" actId="1076"/>
          <ac:picMkLst>
            <pc:docMk/>
            <pc:sldMk cId="1839449453" sldId="318"/>
            <ac:picMk id="22" creationId="{8FAF5580-1735-4260-905E-55908B93CFE0}"/>
          </ac:picMkLst>
        </pc:picChg>
        <pc:picChg chg="del">
          <ac:chgData name="Subodha Charles" userId="63e050b2-34a5-4b34-9ad7-a690b1233f53" providerId="ADAL" clId="{D53F8B65-01A9-408F-BA3F-62CEE5384EF0}" dt="2021-05-01T14:57:24.745" v="471" actId="478"/>
          <ac:picMkLst>
            <pc:docMk/>
            <pc:sldMk cId="1839449453" sldId="318"/>
            <ac:picMk id="2050" creationId="{6D9397D7-EB6E-43DC-A275-6C68901D3E99}"/>
          </ac:picMkLst>
        </pc:picChg>
        <pc:picChg chg="del">
          <ac:chgData name="Subodha Charles" userId="63e050b2-34a5-4b34-9ad7-a690b1233f53" providerId="ADAL" clId="{D53F8B65-01A9-408F-BA3F-62CEE5384EF0}" dt="2021-05-01T14:57:25.313" v="472" actId="478"/>
          <ac:picMkLst>
            <pc:docMk/>
            <pc:sldMk cId="1839449453" sldId="318"/>
            <ac:picMk id="2052" creationId="{BCD025FF-A5AF-4FD0-81C8-8CF1355FA9B0}"/>
          </ac:picMkLst>
        </pc:picChg>
      </pc:sldChg>
      <pc:sldChg chg="add modAnim">
        <pc:chgData name="Subodha Charles" userId="63e050b2-34a5-4b34-9ad7-a690b1233f53" providerId="ADAL" clId="{D53F8B65-01A9-408F-BA3F-62CEE5384EF0}" dt="2021-05-01T15:07:13.400" v="493"/>
        <pc:sldMkLst>
          <pc:docMk/>
          <pc:sldMk cId="0" sldId="319"/>
        </pc:sldMkLst>
      </pc:sldChg>
      <pc:sldChg chg="addSp delSp modSp add del mod modAnim">
        <pc:chgData name="Subodha Charles" userId="63e050b2-34a5-4b34-9ad7-a690b1233f53" providerId="ADAL" clId="{D53F8B65-01A9-408F-BA3F-62CEE5384EF0}" dt="2021-05-01T18:26:07.422" v="1092" actId="47"/>
        <pc:sldMkLst>
          <pc:docMk/>
          <pc:sldMk cId="373777906" sldId="320"/>
        </pc:sldMkLst>
        <pc:spChg chg="add del">
          <ac:chgData name="Subodha Charles" userId="63e050b2-34a5-4b34-9ad7-a690b1233f53" providerId="ADAL" clId="{D53F8B65-01A9-408F-BA3F-62CEE5384EF0}" dt="2021-05-01T15:40:05.251" v="773" actId="478"/>
          <ac:spMkLst>
            <pc:docMk/>
            <pc:sldMk cId="373777906" sldId="320"/>
            <ac:spMk id="2" creationId="{C04E3D1D-8432-4826-A6FA-A82C00AC500E}"/>
          </ac:spMkLst>
        </pc:spChg>
        <pc:spChg chg="add del">
          <ac:chgData name="Subodha Charles" userId="63e050b2-34a5-4b34-9ad7-a690b1233f53" providerId="ADAL" clId="{D53F8B65-01A9-408F-BA3F-62CEE5384EF0}" dt="2021-05-01T15:40:11.676" v="775" actId="478"/>
          <ac:spMkLst>
            <pc:docMk/>
            <pc:sldMk cId="373777906" sldId="320"/>
            <ac:spMk id="3" creationId="{BD5E5EB2-805E-4ECC-B16D-E2CA97243314}"/>
          </ac:spMkLst>
        </pc:spChg>
        <pc:spChg chg="add del">
          <ac:chgData name="Subodha Charles" userId="63e050b2-34a5-4b34-9ad7-a690b1233f53" providerId="ADAL" clId="{D53F8B65-01A9-408F-BA3F-62CEE5384EF0}" dt="2021-05-01T15:57:04.392" v="829"/>
          <ac:spMkLst>
            <pc:docMk/>
            <pc:sldMk cId="373777906" sldId="320"/>
            <ac:spMk id="6" creationId="{EEE238D6-DF4A-4E4D-B17F-E62FC10E09DC}"/>
          </ac:spMkLst>
        </pc:spChg>
        <pc:spChg chg="mod">
          <ac:chgData name="Subodha Charles" userId="63e050b2-34a5-4b34-9ad7-a690b1233f53" providerId="ADAL" clId="{D53F8B65-01A9-408F-BA3F-62CEE5384EF0}" dt="2021-05-01T16:31:35.992" v="876" actId="404"/>
          <ac:spMkLst>
            <pc:docMk/>
            <pc:sldMk cId="373777906" sldId="320"/>
            <ac:spMk id="101" creationId="{00000000-0000-0000-0000-000000000000}"/>
          </ac:spMkLst>
        </pc:spChg>
        <pc:grpChg chg="del">
          <ac:chgData name="Subodha Charles" userId="63e050b2-34a5-4b34-9ad7-a690b1233f53" providerId="ADAL" clId="{D53F8B65-01A9-408F-BA3F-62CEE5384EF0}" dt="2021-05-01T15:21:22.696" v="579" actId="478"/>
          <ac:grpSpMkLst>
            <pc:docMk/>
            <pc:sldMk cId="373777906" sldId="320"/>
            <ac:grpSpMk id="16" creationId="{6777D662-68D7-443F-8811-A32050091319}"/>
          </ac:grpSpMkLst>
        </pc:grpChg>
        <pc:grpChg chg="del">
          <ac:chgData name="Subodha Charles" userId="63e050b2-34a5-4b34-9ad7-a690b1233f53" providerId="ADAL" clId="{D53F8B65-01A9-408F-BA3F-62CEE5384EF0}" dt="2021-05-01T15:21:22.034" v="578" actId="478"/>
          <ac:grpSpMkLst>
            <pc:docMk/>
            <pc:sldMk cId="373777906" sldId="320"/>
            <ac:grpSpMk id="20" creationId="{9EBA62C0-20CD-419B-934C-9BF4EB576BBC}"/>
          </ac:grpSpMkLst>
        </pc:grpChg>
        <pc:picChg chg="add mod">
          <ac:chgData name="Subodha Charles" userId="63e050b2-34a5-4b34-9ad7-a690b1233f53" providerId="ADAL" clId="{D53F8B65-01A9-408F-BA3F-62CEE5384EF0}" dt="2021-05-01T15:42:10.577" v="789" actId="1076"/>
          <ac:picMkLst>
            <pc:docMk/>
            <pc:sldMk cId="373777906" sldId="320"/>
            <ac:picMk id="5" creationId="{8751E40E-9009-4BC3-896F-D4E227860B77}"/>
          </ac:picMkLst>
        </pc:picChg>
        <pc:picChg chg="add mod">
          <ac:chgData name="Subodha Charles" userId="63e050b2-34a5-4b34-9ad7-a690b1233f53" providerId="ADAL" clId="{D53F8B65-01A9-408F-BA3F-62CEE5384EF0}" dt="2021-05-01T15:57:31.808" v="834" actId="1076"/>
          <ac:picMkLst>
            <pc:docMk/>
            <pc:sldMk cId="373777906" sldId="320"/>
            <ac:picMk id="8" creationId="{EBA88C0F-54C0-45CC-B10A-3C1433CC0EDD}"/>
          </ac:picMkLst>
        </pc:picChg>
        <pc:picChg chg="add mod">
          <ac:chgData name="Subodha Charles" userId="63e050b2-34a5-4b34-9ad7-a690b1233f53" providerId="ADAL" clId="{D53F8B65-01A9-408F-BA3F-62CEE5384EF0}" dt="2021-05-01T15:39:08.378" v="768" actId="1076"/>
          <ac:picMkLst>
            <pc:docMk/>
            <pc:sldMk cId="373777906" sldId="320"/>
            <ac:picMk id="1026" creationId="{D553DBB1-2B83-4893-92B3-D58511DA77EB}"/>
          </ac:picMkLst>
        </pc:picChg>
        <pc:picChg chg="add mod">
          <ac:chgData name="Subodha Charles" userId="63e050b2-34a5-4b34-9ad7-a690b1233f53" providerId="ADAL" clId="{D53F8B65-01A9-408F-BA3F-62CEE5384EF0}" dt="2021-05-01T15:39:08.378" v="768" actId="1076"/>
          <ac:picMkLst>
            <pc:docMk/>
            <pc:sldMk cId="373777906" sldId="320"/>
            <ac:picMk id="1028" creationId="{260B4735-3962-4D89-8C53-193BFB9FE96A}"/>
          </ac:picMkLst>
        </pc:picChg>
        <pc:picChg chg="add mod">
          <ac:chgData name="Subodha Charles" userId="63e050b2-34a5-4b34-9ad7-a690b1233f53" providerId="ADAL" clId="{D53F8B65-01A9-408F-BA3F-62CEE5384EF0}" dt="2021-05-01T16:23:33.585" v="850" actId="14100"/>
          <ac:picMkLst>
            <pc:docMk/>
            <pc:sldMk cId="373777906" sldId="320"/>
            <ac:picMk id="1030" creationId="{AE381F49-B4D6-4263-81DB-406B9A457819}"/>
          </ac:picMkLst>
        </pc:picChg>
        <pc:picChg chg="add mod">
          <ac:chgData name="Subodha Charles" userId="63e050b2-34a5-4b34-9ad7-a690b1233f53" providerId="ADAL" clId="{D53F8B65-01A9-408F-BA3F-62CEE5384EF0}" dt="2021-05-01T15:39:08.378" v="768" actId="1076"/>
          <ac:picMkLst>
            <pc:docMk/>
            <pc:sldMk cId="373777906" sldId="320"/>
            <ac:picMk id="1032" creationId="{FB8B74EC-9F03-4FF8-9239-25D3281A96C2}"/>
          </ac:picMkLst>
        </pc:picChg>
        <pc:picChg chg="add mod">
          <ac:chgData name="Subodha Charles" userId="63e050b2-34a5-4b34-9ad7-a690b1233f53" providerId="ADAL" clId="{D53F8B65-01A9-408F-BA3F-62CEE5384EF0}" dt="2021-05-01T15:39:08.378" v="768" actId="1076"/>
          <ac:picMkLst>
            <pc:docMk/>
            <pc:sldMk cId="373777906" sldId="320"/>
            <ac:picMk id="1034" creationId="{33B76BA4-1593-4A9D-8688-B4FDA19D53D2}"/>
          </ac:picMkLst>
        </pc:picChg>
        <pc:picChg chg="add mod">
          <ac:chgData name="Subodha Charles" userId="63e050b2-34a5-4b34-9ad7-a690b1233f53" providerId="ADAL" clId="{D53F8B65-01A9-408F-BA3F-62CEE5384EF0}" dt="2021-05-01T16:18:17.776" v="847" actId="1076"/>
          <ac:picMkLst>
            <pc:docMk/>
            <pc:sldMk cId="373777906" sldId="320"/>
            <ac:picMk id="1036" creationId="{406E68F1-B329-40C1-A36B-2776126CE17B}"/>
          </ac:picMkLst>
        </pc:picChg>
        <pc:picChg chg="add mod">
          <ac:chgData name="Subodha Charles" userId="63e050b2-34a5-4b34-9ad7-a690b1233f53" providerId="ADAL" clId="{D53F8B65-01A9-408F-BA3F-62CEE5384EF0}" dt="2021-05-01T15:42:20.244" v="792" actId="1076"/>
          <ac:picMkLst>
            <pc:docMk/>
            <pc:sldMk cId="373777906" sldId="320"/>
            <ac:picMk id="1042" creationId="{43639FB5-064D-4653-8FD0-29595CCA87A7}"/>
          </ac:picMkLst>
        </pc:picChg>
        <pc:picChg chg="add mod">
          <ac:chgData name="Subodha Charles" userId="63e050b2-34a5-4b34-9ad7-a690b1233f53" providerId="ADAL" clId="{D53F8B65-01A9-408F-BA3F-62CEE5384EF0}" dt="2021-05-01T15:53:22.073" v="797" actId="1076"/>
          <ac:picMkLst>
            <pc:docMk/>
            <pc:sldMk cId="373777906" sldId="320"/>
            <ac:picMk id="1044" creationId="{37C7FCAA-DB5D-46B0-82C9-218178CE4124}"/>
          </ac:picMkLst>
        </pc:picChg>
        <pc:picChg chg="add mod">
          <ac:chgData name="Subodha Charles" userId="63e050b2-34a5-4b34-9ad7-a690b1233f53" providerId="ADAL" clId="{D53F8B65-01A9-408F-BA3F-62CEE5384EF0}" dt="2021-05-01T15:54:39.434" v="803" actId="1076"/>
          <ac:picMkLst>
            <pc:docMk/>
            <pc:sldMk cId="373777906" sldId="320"/>
            <ac:picMk id="1046" creationId="{38772CFB-6248-4EBE-8EB2-2B724387BD17}"/>
          </ac:picMkLst>
        </pc:picChg>
        <pc:picChg chg="add mod">
          <ac:chgData name="Subodha Charles" userId="63e050b2-34a5-4b34-9ad7-a690b1233f53" providerId="ADAL" clId="{D53F8B65-01A9-408F-BA3F-62CEE5384EF0}" dt="2021-05-01T16:17:32.491" v="846" actId="1076"/>
          <ac:picMkLst>
            <pc:docMk/>
            <pc:sldMk cId="373777906" sldId="320"/>
            <ac:picMk id="1048" creationId="{5C9A7E90-54AC-4C84-B69F-8115641E8618}"/>
          </ac:picMkLst>
        </pc:picChg>
        <pc:picChg chg="add mod">
          <ac:chgData name="Subodha Charles" userId="63e050b2-34a5-4b34-9ad7-a690b1233f53" providerId="ADAL" clId="{D53F8B65-01A9-408F-BA3F-62CEE5384EF0}" dt="2021-05-01T15:56:27.263" v="827" actId="1076"/>
          <ac:picMkLst>
            <pc:docMk/>
            <pc:sldMk cId="373777906" sldId="320"/>
            <ac:picMk id="1050" creationId="{5395C9C1-29DC-4DB3-A00E-AE005CD0D1E3}"/>
          </ac:picMkLst>
        </pc:picChg>
        <pc:picChg chg="add mod">
          <ac:chgData name="Subodha Charles" userId="63e050b2-34a5-4b34-9ad7-a690b1233f53" providerId="ADAL" clId="{D53F8B65-01A9-408F-BA3F-62CEE5384EF0}" dt="2021-05-01T15:58:58.049" v="839" actId="1076"/>
          <ac:picMkLst>
            <pc:docMk/>
            <pc:sldMk cId="373777906" sldId="320"/>
            <ac:picMk id="1054" creationId="{02246E8E-6C8C-40AD-9C89-A2F01D0D32E7}"/>
          </ac:picMkLst>
        </pc:picChg>
        <pc:picChg chg="add mod">
          <ac:chgData name="Subodha Charles" userId="63e050b2-34a5-4b34-9ad7-a690b1233f53" providerId="ADAL" clId="{D53F8B65-01A9-408F-BA3F-62CEE5384EF0}" dt="2021-05-01T15:59:21.597" v="844" actId="1076"/>
          <ac:picMkLst>
            <pc:docMk/>
            <pc:sldMk cId="373777906" sldId="320"/>
            <ac:picMk id="1056" creationId="{72CB4933-0A3E-41E4-8B9A-9C9667543AD7}"/>
          </ac:picMkLst>
        </pc:picChg>
        <pc:picChg chg="add mod">
          <ac:chgData name="Subodha Charles" userId="63e050b2-34a5-4b34-9ad7-a690b1233f53" providerId="ADAL" clId="{D53F8B65-01A9-408F-BA3F-62CEE5384EF0}" dt="2021-05-01T16:25:49.835" v="856" actId="1076"/>
          <ac:picMkLst>
            <pc:docMk/>
            <pc:sldMk cId="373777906" sldId="320"/>
            <ac:picMk id="1058" creationId="{95F857C4-8670-433E-8663-695121E23FB0}"/>
          </ac:picMkLst>
        </pc:picChg>
      </pc:sldChg>
      <pc:sldChg chg="modSp add del mod">
        <pc:chgData name="Subodha Charles" userId="63e050b2-34a5-4b34-9ad7-a690b1233f53" providerId="ADAL" clId="{D53F8B65-01A9-408F-BA3F-62CEE5384EF0}" dt="2021-05-01T15:31:33.772" v="588" actId="47"/>
        <pc:sldMkLst>
          <pc:docMk/>
          <pc:sldMk cId="1607444964" sldId="321"/>
        </pc:sldMkLst>
        <pc:spChg chg="mod">
          <ac:chgData name="Subodha Charles" userId="63e050b2-34a5-4b34-9ad7-a690b1233f53" providerId="ADAL" clId="{D53F8B65-01A9-408F-BA3F-62CEE5384EF0}" dt="2021-05-01T15:31:28.950" v="586" actId="20577"/>
          <ac:spMkLst>
            <pc:docMk/>
            <pc:sldMk cId="1607444964" sldId="321"/>
            <ac:spMk id="101" creationId="{00000000-0000-0000-0000-000000000000}"/>
          </ac:spMkLst>
        </pc:spChg>
      </pc:sldChg>
      <pc:sldChg chg="delSp add del modAnim">
        <pc:chgData name="Subodha Charles" userId="63e050b2-34a5-4b34-9ad7-a690b1233f53" providerId="ADAL" clId="{D53F8B65-01A9-408F-BA3F-62CEE5384EF0}" dt="2021-05-01T15:31:46.593" v="592" actId="47"/>
        <pc:sldMkLst>
          <pc:docMk/>
          <pc:sldMk cId="1861208867" sldId="322"/>
        </pc:sldMkLst>
        <pc:grpChg chg="del">
          <ac:chgData name="Subodha Charles" userId="63e050b2-34a5-4b34-9ad7-a690b1233f53" providerId="ADAL" clId="{D53F8B65-01A9-408F-BA3F-62CEE5384EF0}" dt="2021-05-01T15:31:35.057" v="589" actId="478"/>
          <ac:grpSpMkLst>
            <pc:docMk/>
            <pc:sldMk cId="1861208867" sldId="322"/>
            <ac:grpSpMk id="16" creationId="{6777D662-68D7-443F-8811-A32050091319}"/>
          </ac:grpSpMkLst>
        </pc:grpChg>
        <pc:grpChg chg="del">
          <ac:chgData name="Subodha Charles" userId="63e050b2-34a5-4b34-9ad7-a690b1233f53" providerId="ADAL" clId="{D53F8B65-01A9-408F-BA3F-62CEE5384EF0}" dt="2021-05-01T15:31:35.877" v="590" actId="478"/>
          <ac:grpSpMkLst>
            <pc:docMk/>
            <pc:sldMk cId="1861208867" sldId="322"/>
            <ac:grpSpMk id="20" creationId="{9EBA62C0-20CD-419B-934C-9BF4EB576BBC}"/>
          </ac:grpSpMkLst>
        </pc:grpChg>
      </pc:sldChg>
      <pc:sldChg chg="addSp delSp modSp new mod">
        <pc:chgData name="Subodha Charles" userId="63e050b2-34a5-4b34-9ad7-a690b1233f53" providerId="ADAL" clId="{D53F8B65-01A9-408F-BA3F-62CEE5384EF0}" dt="2021-05-01T18:14:59.944" v="1000" actId="1440"/>
        <pc:sldMkLst>
          <pc:docMk/>
          <pc:sldMk cId="937116544" sldId="323"/>
        </pc:sldMkLst>
        <pc:spChg chg="mod">
          <ac:chgData name="Subodha Charles" userId="63e050b2-34a5-4b34-9ad7-a690b1233f53" providerId="ADAL" clId="{D53F8B65-01A9-408F-BA3F-62CEE5384EF0}" dt="2021-05-01T15:31:57.722" v="639" actId="404"/>
          <ac:spMkLst>
            <pc:docMk/>
            <pc:sldMk cId="937116544" sldId="323"/>
            <ac:spMk id="2" creationId="{DB61BCC7-5ED3-44B8-AFED-38310B26B47B}"/>
          </ac:spMkLst>
        </pc:spChg>
        <pc:spChg chg="mod">
          <ac:chgData name="Subodha Charles" userId="63e050b2-34a5-4b34-9ad7-a690b1233f53" providerId="ADAL" clId="{D53F8B65-01A9-408F-BA3F-62CEE5384EF0}" dt="2021-05-01T17:50:46.291" v="886" actId="20577"/>
          <ac:spMkLst>
            <pc:docMk/>
            <pc:sldMk cId="937116544" sldId="323"/>
            <ac:spMk id="3" creationId="{582C9DAA-AB4E-4C22-90BC-D4021A605D69}"/>
          </ac:spMkLst>
        </pc:spChg>
        <pc:picChg chg="add del mod modCrop">
          <ac:chgData name="Subodha Charles" userId="63e050b2-34a5-4b34-9ad7-a690b1233f53" providerId="ADAL" clId="{D53F8B65-01A9-408F-BA3F-62CEE5384EF0}" dt="2021-05-01T18:01:32.938" v="921" actId="478"/>
          <ac:picMkLst>
            <pc:docMk/>
            <pc:sldMk cId="937116544" sldId="323"/>
            <ac:picMk id="6" creationId="{1892C232-8D60-4877-9DDA-1C8126A2192E}"/>
          </ac:picMkLst>
        </pc:picChg>
        <pc:picChg chg="add del">
          <ac:chgData name="Subodha Charles" userId="63e050b2-34a5-4b34-9ad7-a690b1233f53" providerId="ADAL" clId="{D53F8B65-01A9-408F-BA3F-62CEE5384EF0}" dt="2021-05-01T17:52:43.902" v="897"/>
          <ac:picMkLst>
            <pc:docMk/>
            <pc:sldMk cId="937116544" sldId="323"/>
            <ac:picMk id="1026" creationId="{55ACC9D3-D9F5-4BB9-8837-5E69A1E1DE7B}"/>
          </ac:picMkLst>
        </pc:picChg>
        <pc:picChg chg="add del mod">
          <ac:chgData name="Subodha Charles" userId="63e050b2-34a5-4b34-9ad7-a690b1233f53" providerId="ADAL" clId="{D53F8B65-01A9-408F-BA3F-62CEE5384EF0}" dt="2021-05-01T17:57:13.124" v="910" actId="478"/>
          <ac:picMkLst>
            <pc:docMk/>
            <pc:sldMk cId="937116544" sldId="323"/>
            <ac:picMk id="1028" creationId="{13AF3BBA-FA47-4B38-BF15-CFA56F13D92F}"/>
          </ac:picMkLst>
        </pc:picChg>
        <pc:picChg chg="add del">
          <ac:chgData name="Subodha Charles" userId="63e050b2-34a5-4b34-9ad7-a690b1233f53" providerId="ADAL" clId="{D53F8B65-01A9-408F-BA3F-62CEE5384EF0}" dt="2021-05-01T17:55:21.359" v="909" actId="478"/>
          <ac:picMkLst>
            <pc:docMk/>
            <pc:sldMk cId="937116544" sldId="323"/>
            <ac:picMk id="1030" creationId="{980549F2-DE87-4664-A38D-2F5F49DCB96D}"/>
          </ac:picMkLst>
        </pc:picChg>
        <pc:picChg chg="add mod">
          <ac:chgData name="Subodha Charles" userId="63e050b2-34a5-4b34-9ad7-a690b1233f53" providerId="ADAL" clId="{D53F8B65-01A9-408F-BA3F-62CEE5384EF0}" dt="2021-05-01T18:14:59.944" v="1000" actId="1440"/>
          <ac:picMkLst>
            <pc:docMk/>
            <pc:sldMk cId="937116544" sldId="323"/>
            <ac:picMk id="1032" creationId="{B529E862-8D61-4CD5-BE6D-CDDA5EAB7B6C}"/>
          </ac:picMkLst>
        </pc:picChg>
        <pc:picChg chg="add mod">
          <ac:chgData name="Subodha Charles" userId="63e050b2-34a5-4b34-9ad7-a690b1233f53" providerId="ADAL" clId="{D53F8B65-01A9-408F-BA3F-62CEE5384EF0}" dt="2021-05-01T18:03:27.075" v="936" actId="1076"/>
          <ac:picMkLst>
            <pc:docMk/>
            <pc:sldMk cId="937116544" sldId="323"/>
            <ac:picMk id="1034" creationId="{E53647EB-999E-4E7E-974B-8A1A8809FC3B}"/>
          </ac:picMkLst>
        </pc:picChg>
        <pc:picChg chg="add mod">
          <ac:chgData name="Subodha Charles" userId="63e050b2-34a5-4b34-9ad7-a690b1233f53" providerId="ADAL" clId="{D53F8B65-01A9-408F-BA3F-62CEE5384EF0}" dt="2021-05-01T18:03:27.075" v="936" actId="1076"/>
          <ac:picMkLst>
            <pc:docMk/>
            <pc:sldMk cId="937116544" sldId="323"/>
            <ac:picMk id="1036" creationId="{7F609D03-F672-48C7-A2BF-E96239299D61}"/>
          </ac:picMkLst>
        </pc:picChg>
      </pc:sldChg>
      <pc:sldChg chg="addSp delSp modSp add mod">
        <pc:chgData name="Subodha Charles" userId="63e050b2-34a5-4b34-9ad7-a690b1233f53" providerId="ADAL" clId="{D53F8B65-01A9-408F-BA3F-62CEE5384EF0}" dt="2021-05-01T18:15:47.047" v="1007" actId="1076"/>
        <pc:sldMkLst>
          <pc:docMk/>
          <pc:sldMk cId="3392499829" sldId="324"/>
        </pc:sldMkLst>
        <pc:spChg chg="mod">
          <ac:chgData name="Subodha Charles" userId="63e050b2-34a5-4b34-9ad7-a690b1233f53" providerId="ADAL" clId="{D53F8B65-01A9-408F-BA3F-62CEE5384EF0}" dt="2021-05-01T18:03:47.876" v="938" actId="20577"/>
          <ac:spMkLst>
            <pc:docMk/>
            <pc:sldMk cId="3392499829" sldId="324"/>
            <ac:spMk id="3" creationId="{582C9DAA-AB4E-4C22-90BC-D4021A605D69}"/>
          </ac:spMkLst>
        </pc:spChg>
        <pc:picChg chg="add mod modCrop">
          <ac:chgData name="Subodha Charles" userId="63e050b2-34a5-4b34-9ad7-a690b1233f53" providerId="ADAL" clId="{D53F8B65-01A9-408F-BA3F-62CEE5384EF0}" dt="2021-05-01T18:15:47.047" v="1007" actId="1076"/>
          <ac:picMkLst>
            <pc:docMk/>
            <pc:sldMk cId="3392499829" sldId="324"/>
            <ac:picMk id="6" creationId="{ED0F3C18-955C-4D98-A337-AB7434D077A1}"/>
          </ac:picMkLst>
        </pc:picChg>
        <pc:picChg chg="add del mod">
          <ac:chgData name="Subodha Charles" userId="63e050b2-34a5-4b34-9ad7-a690b1233f53" providerId="ADAL" clId="{D53F8B65-01A9-408F-BA3F-62CEE5384EF0}" dt="2021-05-01T18:11:35.766" v="992" actId="478"/>
          <ac:picMkLst>
            <pc:docMk/>
            <pc:sldMk cId="3392499829" sldId="324"/>
            <ac:picMk id="8" creationId="{89F1E863-849D-4884-AAED-B709CE6B8B7B}"/>
          </ac:picMkLst>
        </pc:picChg>
        <pc:picChg chg="add mod">
          <ac:chgData name="Subodha Charles" userId="63e050b2-34a5-4b34-9ad7-a690b1233f53" providerId="ADAL" clId="{D53F8B65-01A9-408F-BA3F-62CEE5384EF0}" dt="2021-05-01T18:15:47.047" v="1007" actId="1076"/>
          <ac:picMkLst>
            <pc:docMk/>
            <pc:sldMk cId="3392499829" sldId="324"/>
            <ac:picMk id="3074" creationId="{E78952C8-B234-4269-83F2-6650597BD443}"/>
          </ac:picMkLst>
        </pc:picChg>
        <pc:picChg chg="add mod">
          <ac:chgData name="Subodha Charles" userId="63e050b2-34a5-4b34-9ad7-a690b1233f53" providerId="ADAL" clId="{D53F8B65-01A9-408F-BA3F-62CEE5384EF0}" dt="2021-05-01T18:15:47.047" v="1007" actId="1076"/>
          <ac:picMkLst>
            <pc:docMk/>
            <pc:sldMk cId="3392499829" sldId="324"/>
            <ac:picMk id="3076" creationId="{916A54C2-0FFF-46C2-A299-CC8C2DFC2767}"/>
          </ac:picMkLst>
        </pc:picChg>
      </pc:sldChg>
      <pc:sldChg chg="addSp delSp modSp add mod">
        <pc:chgData name="Subodha Charles" userId="63e050b2-34a5-4b34-9ad7-a690b1233f53" providerId="ADAL" clId="{D53F8B65-01A9-408F-BA3F-62CEE5384EF0}" dt="2021-05-01T18:21:08.739" v="1067" actId="1037"/>
        <pc:sldMkLst>
          <pc:docMk/>
          <pc:sldMk cId="830599800" sldId="325"/>
        </pc:sldMkLst>
        <pc:spChg chg="mod">
          <ac:chgData name="Subodha Charles" userId="63e050b2-34a5-4b34-9ad7-a690b1233f53" providerId="ADAL" clId="{D53F8B65-01A9-408F-BA3F-62CEE5384EF0}" dt="2021-05-01T17:50:55.668" v="888" actId="6549"/>
          <ac:spMkLst>
            <pc:docMk/>
            <pc:sldMk cId="830599800" sldId="325"/>
            <ac:spMk id="3" creationId="{582C9DAA-AB4E-4C22-90BC-D4021A605D69}"/>
          </ac:spMkLst>
        </pc:spChg>
        <pc:picChg chg="add del mod">
          <ac:chgData name="Subodha Charles" userId="63e050b2-34a5-4b34-9ad7-a690b1233f53" providerId="ADAL" clId="{D53F8B65-01A9-408F-BA3F-62CEE5384EF0}" dt="2021-05-01T18:16:54.659" v="1011"/>
          <ac:picMkLst>
            <pc:docMk/>
            <pc:sldMk cId="830599800" sldId="325"/>
            <ac:picMk id="5" creationId="{6DC9DF37-4AD8-41D9-AC8A-8ED8ACB39E64}"/>
          </ac:picMkLst>
        </pc:picChg>
        <pc:picChg chg="add mod">
          <ac:chgData name="Subodha Charles" userId="63e050b2-34a5-4b34-9ad7-a690b1233f53" providerId="ADAL" clId="{D53F8B65-01A9-408F-BA3F-62CEE5384EF0}" dt="2021-05-01T18:20:56.988" v="1048" actId="1038"/>
          <ac:picMkLst>
            <pc:docMk/>
            <pc:sldMk cId="830599800" sldId="325"/>
            <ac:picMk id="4098" creationId="{288AE8BB-7ADF-48E4-8BA5-B7E1706A2928}"/>
          </ac:picMkLst>
        </pc:picChg>
        <pc:picChg chg="add mod">
          <ac:chgData name="Subodha Charles" userId="63e050b2-34a5-4b34-9ad7-a690b1233f53" providerId="ADAL" clId="{D53F8B65-01A9-408F-BA3F-62CEE5384EF0}" dt="2021-05-01T18:21:04.545" v="1066" actId="1037"/>
          <ac:picMkLst>
            <pc:docMk/>
            <pc:sldMk cId="830599800" sldId="325"/>
            <ac:picMk id="4100" creationId="{25BCD795-5AC2-4CF9-89E3-D8D6D4EDD3A2}"/>
          </ac:picMkLst>
        </pc:picChg>
        <pc:picChg chg="add del">
          <ac:chgData name="Subodha Charles" userId="63e050b2-34a5-4b34-9ad7-a690b1233f53" providerId="ADAL" clId="{D53F8B65-01A9-408F-BA3F-62CEE5384EF0}" dt="2021-05-01T18:19:46.038" v="1026" actId="478"/>
          <ac:picMkLst>
            <pc:docMk/>
            <pc:sldMk cId="830599800" sldId="325"/>
            <ac:picMk id="4102" creationId="{FB3608F4-F988-431A-82EC-232C316F4B3D}"/>
          </ac:picMkLst>
        </pc:picChg>
        <pc:picChg chg="add mod">
          <ac:chgData name="Subodha Charles" userId="63e050b2-34a5-4b34-9ad7-a690b1233f53" providerId="ADAL" clId="{D53F8B65-01A9-408F-BA3F-62CEE5384EF0}" dt="2021-05-01T18:21:08.739" v="1067" actId="1037"/>
          <ac:picMkLst>
            <pc:docMk/>
            <pc:sldMk cId="830599800" sldId="325"/>
            <ac:picMk id="4104" creationId="{79A2F612-B5F9-46FF-BC93-8B3F58999217}"/>
          </ac:picMkLst>
        </pc:picChg>
      </pc:sldChg>
      <pc:sldChg chg="addSp modSp add mod ord">
        <pc:chgData name="Subodha Charles" userId="63e050b2-34a5-4b34-9ad7-a690b1233f53" providerId="ADAL" clId="{D53F8B65-01A9-408F-BA3F-62CEE5384EF0}" dt="2021-05-01T18:09:15.055" v="981" actId="1037"/>
        <pc:sldMkLst>
          <pc:docMk/>
          <pc:sldMk cId="3422357381" sldId="326"/>
        </pc:sldMkLst>
        <pc:spChg chg="mod">
          <ac:chgData name="Subodha Charles" userId="63e050b2-34a5-4b34-9ad7-a690b1233f53" providerId="ADAL" clId="{D53F8B65-01A9-408F-BA3F-62CEE5384EF0}" dt="2021-05-01T17:50:36.516" v="883" actId="20577"/>
          <ac:spMkLst>
            <pc:docMk/>
            <pc:sldMk cId="3422357381" sldId="326"/>
            <ac:spMk id="3" creationId="{582C9DAA-AB4E-4C22-90BC-D4021A605D69}"/>
          </ac:spMkLst>
        </pc:spChg>
        <pc:picChg chg="add mod">
          <ac:chgData name="Subodha Charles" userId="63e050b2-34a5-4b34-9ad7-a690b1233f53" providerId="ADAL" clId="{D53F8B65-01A9-408F-BA3F-62CEE5384EF0}" dt="2021-05-01T18:09:15.055" v="981" actId="1037"/>
          <ac:picMkLst>
            <pc:docMk/>
            <pc:sldMk cId="3422357381" sldId="326"/>
            <ac:picMk id="2050" creationId="{87B379B1-E097-4E03-B775-E8B4086FF79D}"/>
          </ac:picMkLst>
        </pc:picChg>
        <pc:picChg chg="add mod">
          <ac:chgData name="Subodha Charles" userId="63e050b2-34a5-4b34-9ad7-a690b1233f53" providerId="ADAL" clId="{D53F8B65-01A9-408F-BA3F-62CEE5384EF0}" dt="2021-05-01T18:09:15.055" v="981" actId="1037"/>
          <ac:picMkLst>
            <pc:docMk/>
            <pc:sldMk cId="3422357381" sldId="326"/>
            <ac:picMk id="2052" creationId="{7101EA1D-5501-48A2-A5A1-97D15B45373E}"/>
          </ac:picMkLst>
        </pc:picChg>
        <pc:picChg chg="add mod">
          <ac:chgData name="Subodha Charles" userId="63e050b2-34a5-4b34-9ad7-a690b1233f53" providerId="ADAL" clId="{D53F8B65-01A9-408F-BA3F-62CEE5384EF0}" dt="2021-05-01T18:09:15.055" v="981" actId="1037"/>
          <ac:picMkLst>
            <pc:docMk/>
            <pc:sldMk cId="3422357381" sldId="326"/>
            <ac:picMk id="2054" creationId="{9AAE276D-F303-4EEF-B791-B1F19BED413D}"/>
          </ac:picMkLst>
        </pc:picChg>
      </pc:sldChg>
      <pc:sldChg chg="modSp add del mod">
        <pc:chgData name="Subodha Charles" userId="63e050b2-34a5-4b34-9ad7-a690b1233f53" providerId="ADAL" clId="{D53F8B65-01A9-408F-BA3F-62CEE5384EF0}" dt="2021-05-01T18:31:07.759" v="1173" actId="47"/>
        <pc:sldMkLst>
          <pc:docMk/>
          <pc:sldMk cId="338099884" sldId="327"/>
        </pc:sldMkLst>
        <pc:spChg chg="mod">
          <ac:chgData name="Subodha Charles" userId="63e050b2-34a5-4b34-9ad7-a690b1233f53" providerId="ADAL" clId="{D53F8B65-01A9-408F-BA3F-62CEE5384EF0}" dt="2021-05-01T18:26:25.801" v="1128" actId="20577"/>
          <ac:spMkLst>
            <pc:docMk/>
            <pc:sldMk cId="338099884" sldId="327"/>
            <ac:spMk id="101" creationId="{00000000-0000-0000-0000-000000000000}"/>
          </ac:spMkLst>
        </pc:spChg>
        <pc:spChg chg="mod">
          <ac:chgData name="Subodha Charles" userId="63e050b2-34a5-4b34-9ad7-a690b1233f53" providerId="ADAL" clId="{D53F8B65-01A9-408F-BA3F-62CEE5384EF0}" dt="2021-05-01T18:30:38.588" v="1166"/>
          <ac:spMkLst>
            <pc:docMk/>
            <pc:sldMk cId="338099884" sldId="327"/>
            <ac:spMk id="103" creationId="{00000000-0000-0000-0000-000000000000}"/>
          </ac:spMkLst>
        </pc:spChg>
      </pc:sldChg>
      <pc:sldChg chg="modSp add del mod">
        <pc:chgData name="Subodha Charles" userId="63e050b2-34a5-4b34-9ad7-a690b1233f53" providerId="ADAL" clId="{D53F8B65-01A9-408F-BA3F-62CEE5384EF0}" dt="2021-05-01T18:26:04.020" v="1091" actId="47"/>
        <pc:sldMkLst>
          <pc:docMk/>
          <pc:sldMk cId="2029775955" sldId="327"/>
        </pc:sldMkLst>
        <pc:spChg chg="mod">
          <ac:chgData name="Subodha Charles" userId="63e050b2-34a5-4b34-9ad7-a690b1233f53" providerId="ADAL" clId="{D53F8B65-01A9-408F-BA3F-62CEE5384EF0}" dt="2021-05-01T18:25:52.210" v="1088" actId="20577"/>
          <ac:spMkLst>
            <pc:docMk/>
            <pc:sldMk cId="2029775955" sldId="327"/>
            <ac:spMk id="101" creationId="{00000000-0000-0000-0000-000000000000}"/>
          </ac:spMkLst>
        </pc:spChg>
      </pc:sldChg>
      <pc:sldChg chg="add del">
        <pc:chgData name="Subodha Charles" userId="63e050b2-34a5-4b34-9ad7-a690b1233f53" providerId="ADAL" clId="{D53F8B65-01A9-408F-BA3F-62CEE5384EF0}" dt="2021-05-01T18:25:20.096" v="1069"/>
        <pc:sldMkLst>
          <pc:docMk/>
          <pc:sldMk cId="3073551032" sldId="327"/>
        </pc:sldMkLst>
      </pc:sldChg>
      <pc:sldChg chg="add del">
        <pc:chgData name="Subodha Charles" userId="63e050b2-34a5-4b34-9ad7-a690b1233f53" providerId="ADAL" clId="{D53F8B65-01A9-408F-BA3F-62CEE5384EF0}" dt="2021-05-01T18:25:24.616" v="1071"/>
        <pc:sldMkLst>
          <pc:docMk/>
          <pc:sldMk cId="3796153594" sldId="327"/>
        </pc:sldMkLst>
      </pc:sldChg>
      <pc:sldChg chg="modSp add del mod">
        <pc:chgData name="Subodha Charles" userId="63e050b2-34a5-4b34-9ad7-a690b1233f53" providerId="ADAL" clId="{D53F8B65-01A9-408F-BA3F-62CEE5384EF0}" dt="2021-05-01T18:31:08.688" v="1174" actId="47"/>
        <pc:sldMkLst>
          <pc:docMk/>
          <pc:sldMk cId="20940359" sldId="328"/>
        </pc:sldMkLst>
        <pc:spChg chg="mod">
          <ac:chgData name="Subodha Charles" userId="63e050b2-34a5-4b34-9ad7-a690b1233f53" providerId="ADAL" clId="{D53F8B65-01A9-408F-BA3F-62CEE5384EF0}" dt="2021-05-01T18:26:40.774" v="1145" actId="20577"/>
          <ac:spMkLst>
            <pc:docMk/>
            <pc:sldMk cId="20940359" sldId="328"/>
            <ac:spMk id="101" creationId="{00000000-0000-0000-0000-000000000000}"/>
          </ac:spMkLst>
        </pc:spChg>
      </pc:sldChg>
      <pc:sldChg chg="add del">
        <pc:chgData name="Subodha Charles" userId="63e050b2-34a5-4b34-9ad7-a690b1233f53" providerId="ADAL" clId="{D53F8B65-01A9-408F-BA3F-62CEE5384EF0}" dt="2021-05-01T18:26:03.011" v="1090"/>
        <pc:sldMkLst>
          <pc:docMk/>
          <pc:sldMk cId="2222009816" sldId="328"/>
        </pc:sldMkLst>
      </pc:sldChg>
      <pc:sldChg chg="modSp add del mod">
        <pc:chgData name="Subodha Charles" userId="63e050b2-34a5-4b34-9ad7-a690b1233f53" providerId="ADAL" clId="{D53F8B65-01A9-408F-BA3F-62CEE5384EF0}" dt="2021-05-01T18:31:09.809" v="1175" actId="47"/>
        <pc:sldMkLst>
          <pc:docMk/>
          <pc:sldMk cId="3592835344" sldId="329"/>
        </pc:sldMkLst>
        <pc:spChg chg="mod">
          <ac:chgData name="Subodha Charles" userId="63e050b2-34a5-4b34-9ad7-a690b1233f53" providerId="ADAL" clId="{D53F8B65-01A9-408F-BA3F-62CEE5384EF0}" dt="2021-05-01T18:27:11.097" v="1162" actId="20577"/>
          <ac:spMkLst>
            <pc:docMk/>
            <pc:sldMk cId="3592835344" sldId="329"/>
            <ac:spMk id="101" creationId="{00000000-0000-0000-0000-000000000000}"/>
          </ac:spMkLst>
        </pc:spChg>
      </pc:sldChg>
      <pc:sldChg chg="delSp modSp add mod ord">
        <pc:chgData name="Subodha Charles" userId="63e050b2-34a5-4b34-9ad7-a690b1233f53" providerId="ADAL" clId="{D53F8B65-01A9-408F-BA3F-62CEE5384EF0}" dt="2021-05-06T17:28:16.520" v="2870" actId="12"/>
        <pc:sldMkLst>
          <pc:docMk/>
          <pc:sldMk cId="3642103939" sldId="330"/>
        </pc:sldMkLst>
        <pc:spChg chg="mod">
          <ac:chgData name="Subodha Charles" userId="63e050b2-34a5-4b34-9ad7-a690b1233f53" providerId="ADAL" clId="{D53F8B65-01A9-408F-BA3F-62CEE5384EF0}" dt="2021-05-01T18:30:55.526" v="1170"/>
          <ac:spMkLst>
            <pc:docMk/>
            <pc:sldMk cId="3642103939" sldId="330"/>
            <ac:spMk id="2" creationId="{B656E6ED-56D1-4B02-93AD-A212C86DD7A1}"/>
          </ac:spMkLst>
        </pc:spChg>
        <pc:spChg chg="mod">
          <ac:chgData name="Subodha Charles" userId="63e050b2-34a5-4b34-9ad7-a690b1233f53" providerId="ADAL" clId="{D53F8B65-01A9-408F-BA3F-62CEE5384EF0}" dt="2021-05-06T17:28:16.520" v="2870" actId="12"/>
          <ac:spMkLst>
            <pc:docMk/>
            <pc:sldMk cId="3642103939" sldId="330"/>
            <ac:spMk id="3" creationId="{76E7F3FA-9BC0-41A9-AFEE-F5B614313DE9}"/>
          </ac:spMkLst>
        </pc:spChg>
        <pc:picChg chg="del">
          <ac:chgData name="Subodha Charles" userId="63e050b2-34a5-4b34-9ad7-a690b1233f53" providerId="ADAL" clId="{D53F8B65-01A9-408F-BA3F-62CEE5384EF0}" dt="2021-05-01T18:30:57.954" v="1171" actId="478"/>
          <ac:picMkLst>
            <pc:docMk/>
            <pc:sldMk cId="3642103939" sldId="330"/>
            <ac:picMk id="5" creationId="{0BA0A33E-D527-436B-85F9-32888D715F07}"/>
          </ac:picMkLst>
        </pc:picChg>
      </pc:sldChg>
      <pc:sldChg chg="modSp add mod ord">
        <pc:chgData name="Subodha Charles" userId="63e050b2-34a5-4b34-9ad7-a690b1233f53" providerId="ADAL" clId="{D53F8B65-01A9-408F-BA3F-62CEE5384EF0}" dt="2021-05-04T12:27:16.768" v="2153" actId="20577"/>
        <pc:sldMkLst>
          <pc:docMk/>
          <pc:sldMk cId="2546091663" sldId="331"/>
        </pc:sldMkLst>
        <pc:spChg chg="mod">
          <ac:chgData name="Subodha Charles" userId="63e050b2-34a5-4b34-9ad7-a690b1233f53" providerId="ADAL" clId="{D53F8B65-01A9-408F-BA3F-62CEE5384EF0}" dt="2021-05-01T18:31:19.646" v="1190" actId="20577"/>
          <ac:spMkLst>
            <pc:docMk/>
            <pc:sldMk cId="2546091663" sldId="331"/>
            <ac:spMk id="2" creationId="{B656E6ED-56D1-4B02-93AD-A212C86DD7A1}"/>
          </ac:spMkLst>
        </pc:spChg>
        <pc:spChg chg="mod">
          <ac:chgData name="Subodha Charles" userId="63e050b2-34a5-4b34-9ad7-a690b1233f53" providerId="ADAL" clId="{D53F8B65-01A9-408F-BA3F-62CEE5384EF0}" dt="2021-05-04T12:27:16.768" v="2153" actId="20577"/>
          <ac:spMkLst>
            <pc:docMk/>
            <pc:sldMk cId="2546091663" sldId="331"/>
            <ac:spMk id="3" creationId="{76E7F3FA-9BC0-41A9-AFEE-F5B614313DE9}"/>
          </ac:spMkLst>
        </pc:spChg>
      </pc:sldChg>
      <pc:sldChg chg="addSp modSp add mod">
        <pc:chgData name="Subodha Charles" userId="63e050b2-34a5-4b34-9ad7-a690b1233f53" providerId="ADAL" clId="{D53F8B65-01A9-408F-BA3F-62CEE5384EF0}" dt="2021-05-04T14:08:32.478" v="2447" actId="1076"/>
        <pc:sldMkLst>
          <pc:docMk/>
          <pc:sldMk cId="3891766574" sldId="332"/>
        </pc:sldMkLst>
        <pc:spChg chg="mod">
          <ac:chgData name="Subodha Charles" userId="63e050b2-34a5-4b34-9ad7-a690b1233f53" providerId="ADAL" clId="{D53F8B65-01A9-408F-BA3F-62CEE5384EF0}" dt="2021-05-01T18:31:26.070" v="1207" actId="20577"/>
          <ac:spMkLst>
            <pc:docMk/>
            <pc:sldMk cId="3891766574" sldId="332"/>
            <ac:spMk id="2" creationId="{B656E6ED-56D1-4B02-93AD-A212C86DD7A1}"/>
          </ac:spMkLst>
        </pc:spChg>
        <pc:spChg chg="mod">
          <ac:chgData name="Subodha Charles" userId="63e050b2-34a5-4b34-9ad7-a690b1233f53" providerId="ADAL" clId="{D53F8B65-01A9-408F-BA3F-62CEE5384EF0}" dt="2021-05-01T18:44:40.428" v="1831" actId="113"/>
          <ac:spMkLst>
            <pc:docMk/>
            <pc:sldMk cId="3891766574" sldId="332"/>
            <ac:spMk id="3" creationId="{76E7F3FA-9BC0-41A9-AFEE-F5B614313DE9}"/>
          </ac:spMkLst>
        </pc:spChg>
        <pc:picChg chg="add mod">
          <ac:chgData name="Subodha Charles" userId="63e050b2-34a5-4b34-9ad7-a690b1233f53" providerId="ADAL" clId="{D53F8B65-01A9-408F-BA3F-62CEE5384EF0}" dt="2021-05-04T14:08:32.478" v="2447" actId="1076"/>
          <ac:picMkLst>
            <pc:docMk/>
            <pc:sldMk cId="3891766574" sldId="332"/>
            <ac:picMk id="6" creationId="{5E63DB61-097D-4FA6-9553-A59CACAC4BCB}"/>
          </ac:picMkLst>
        </pc:picChg>
      </pc:sldChg>
      <pc:sldChg chg="addSp delSp modSp add mod">
        <pc:chgData name="Subodha Charles" userId="63e050b2-34a5-4b34-9ad7-a690b1233f53" providerId="ADAL" clId="{D53F8B65-01A9-408F-BA3F-62CEE5384EF0}" dt="2021-05-04T13:19:13.389" v="2338" actId="14100"/>
        <pc:sldMkLst>
          <pc:docMk/>
          <pc:sldMk cId="289624081" sldId="333"/>
        </pc:sldMkLst>
        <pc:spChg chg="mod">
          <ac:chgData name="Subodha Charles" userId="63e050b2-34a5-4b34-9ad7-a690b1233f53" providerId="ADAL" clId="{D53F8B65-01A9-408F-BA3F-62CEE5384EF0}" dt="2021-05-04T13:11:57.963" v="2294" actId="113"/>
          <ac:spMkLst>
            <pc:docMk/>
            <pc:sldMk cId="289624081" sldId="333"/>
            <ac:spMk id="2" creationId="{DB61BCC7-5ED3-44B8-AFED-38310B26B47B}"/>
          </ac:spMkLst>
        </pc:spChg>
        <pc:spChg chg="del">
          <ac:chgData name="Subodha Charles" userId="63e050b2-34a5-4b34-9ad7-a690b1233f53" providerId="ADAL" clId="{D53F8B65-01A9-408F-BA3F-62CEE5384EF0}" dt="2021-05-04T11:54:00.870" v="1851" actId="478"/>
          <ac:spMkLst>
            <pc:docMk/>
            <pc:sldMk cId="289624081" sldId="333"/>
            <ac:spMk id="3" creationId="{582C9DAA-AB4E-4C22-90BC-D4021A605D69}"/>
          </ac:spMkLst>
        </pc:spChg>
        <pc:spChg chg="add del mod">
          <ac:chgData name="Subodha Charles" userId="63e050b2-34a5-4b34-9ad7-a690b1233f53" providerId="ADAL" clId="{D53F8B65-01A9-408F-BA3F-62CEE5384EF0}" dt="2021-05-04T11:54:05.531" v="1852" actId="478"/>
          <ac:spMkLst>
            <pc:docMk/>
            <pc:sldMk cId="289624081" sldId="333"/>
            <ac:spMk id="6" creationId="{F6ABD40E-DF12-4F59-973B-BA665BC18521}"/>
          </ac:spMkLst>
        </pc:spChg>
        <pc:spChg chg="add del">
          <ac:chgData name="Subodha Charles" userId="63e050b2-34a5-4b34-9ad7-a690b1233f53" providerId="ADAL" clId="{D53F8B65-01A9-408F-BA3F-62CEE5384EF0}" dt="2021-05-04T13:15:04.329" v="2318"/>
          <ac:spMkLst>
            <pc:docMk/>
            <pc:sldMk cId="289624081" sldId="333"/>
            <ac:spMk id="12" creationId="{DE46BADC-BF78-4F90-8F85-9B2FA1FD943E}"/>
          </ac:spMkLst>
        </pc:spChg>
        <pc:picChg chg="add mod">
          <ac:chgData name="Subodha Charles" userId="63e050b2-34a5-4b34-9ad7-a690b1233f53" providerId="ADAL" clId="{D53F8B65-01A9-408F-BA3F-62CEE5384EF0}" dt="2021-05-04T13:19:09.454" v="2337" actId="14100"/>
          <ac:picMkLst>
            <pc:docMk/>
            <pc:sldMk cId="289624081" sldId="333"/>
            <ac:picMk id="7" creationId="{664B7D95-4D1A-4A41-AFD4-E428257B9154}"/>
          </ac:picMkLst>
        </pc:picChg>
        <pc:picChg chg="add del mod">
          <ac:chgData name="Subodha Charles" userId="63e050b2-34a5-4b34-9ad7-a690b1233f53" providerId="ADAL" clId="{D53F8B65-01A9-408F-BA3F-62CEE5384EF0}" dt="2021-05-04T11:53:52.251" v="1849" actId="478"/>
          <ac:picMkLst>
            <pc:docMk/>
            <pc:sldMk cId="289624081" sldId="333"/>
            <ac:picMk id="8" creationId="{7FF169B1-1350-4F1D-B3F9-67B3D3D2ED7E}"/>
          </ac:picMkLst>
        </pc:picChg>
        <pc:picChg chg="add del mod">
          <ac:chgData name="Subodha Charles" userId="63e050b2-34a5-4b34-9ad7-a690b1233f53" providerId="ADAL" clId="{D53F8B65-01A9-408F-BA3F-62CEE5384EF0}" dt="2021-05-04T11:53:52.251" v="1849" actId="478"/>
          <ac:picMkLst>
            <pc:docMk/>
            <pc:sldMk cId="289624081" sldId="333"/>
            <ac:picMk id="9" creationId="{9E66CF7A-B1DE-434A-9DA5-CB329A58F4A8}"/>
          </ac:picMkLst>
        </pc:picChg>
        <pc:picChg chg="add mod">
          <ac:chgData name="Subodha Charles" userId="63e050b2-34a5-4b34-9ad7-a690b1233f53" providerId="ADAL" clId="{D53F8B65-01A9-408F-BA3F-62CEE5384EF0}" dt="2021-05-04T13:19:13.389" v="2338" actId="14100"/>
          <ac:picMkLst>
            <pc:docMk/>
            <pc:sldMk cId="289624081" sldId="333"/>
            <ac:picMk id="10" creationId="{D9541BF8-D41A-42A1-9CD9-5AB519F1EC58}"/>
          </ac:picMkLst>
        </pc:picChg>
        <pc:picChg chg="add mod">
          <ac:chgData name="Subodha Charles" userId="63e050b2-34a5-4b34-9ad7-a690b1233f53" providerId="ADAL" clId="{D53F8B65-01A9-408F-BA3F-62CEE5384EF0}" dt="2021-05-04T12:50:25.872" v="2177" actId="1076"/>
          <ac:picMkLst>
            <pc:docMk/>
            <pc:sldMk cId="289624081" sldId="333"/>
            <ac:picMk id="11" creationId="{A1802F18-34B3-49A0-BACD-0ED873EF577A}"/>
          </ac:picMkLst>
        </pc:picChg>
        <pc:picChg chg="add mod">
          <ac:chgData name="Subodha Charles" userId="63e050b2-34a5-4b34-9ad7-a690b1233f53" providerId="ADAL" clId="{D53F8B65-01A9-408F-BA3F-62CEE5384EF0}" dt="2021-05-04T13:15:17.607" v="2323" actId="1076"/>
          <ac:picMkLst>
            <pc:docMk/>
            <pc:sldMk cId="289624081" sldId="333"/>
            <ac:picMk id="14" creationId="{7D46EE30-5144-45AF-A992-4C4FE920C157}"/>
          </ac:picMkLst>
        </pc:picChg>
        <pc:picChg chg="add del mod">
          <ac:chgData name="Subodha Charles" userId="63e050b2-34a5-4b34-9ad7-a690b1233f53" providerId="ADAL" clId="{D53F8B65-01A9-408F-BA3F-62CEE5384EF0}" dt="2021-05-04T13:14:20.513" v="2313" actId="478"/>
          <ac:picMkLst>
            <pc:docMk/>
            <pc:sldMk cId="289624081" sldId="333"/>
            <ac:picMk id="25" creationId="{A3CE3953-124C-4D5A-8582-632A4346C294}"/>
          </ac:picMkLst>
        </pc:picChg>
        <pc:picChg chg="del">
          <ac:chgData name="Subodha Charles" userId="63e050b2-34a5-4b34-9ad7-a690b1233f53" providerId="ADAL" clId="{D53F8B65-01A9-408F-BA3F-62CEE5384EF0}" dt="2021-05-04T11:53:54.152" v="1850" actId="478"/>
          <ac:picMkLst>
            <pc:docMk/>
            <pc:sldMk cId="289624081" sldId="333"/>
            <ac:picMk id="4098" creationId="{288AE8BB-7ADF-48E4-8BA5-B7E1706A2928}"/>
          </ac:picMkLst>
        </pc:picChg>
        <pc:picChg chg="del">
          <ac:chgData name="Subodha Charles" userId="63e050b2-34a5-4b34-9ad7-a690b1233f53" providerId="ADAL" clId="{D53F8B65-01A9-408F-BA3F-62CEE5384EF0}" dt="2021-05-04T11:53:52.251" v="1849" actId="478"/>
          <ac:picMkLst>
            <pc:docMk/>
            <pc:sldMk cId="289624081" sldId="333"/>
            <ac:picMk id="4100" creationId="{25BCD795-5AC2-4CF9-89E3-D8D6D4EDD3A2}"/>
          </ac:picMkLst>
        </pc:picChg>
        <pc:picChg chg="add mod">
          <ac:chgData name="Subodha Charles" userId="63e050b2-34a5-4b34-9ad7-a690b1233f53" providerId="ADAL" clId="{D53F8B65-01A9-408F-BA3F-62CEE5384EF0}" dt="2021-05-04T12:49:43.548" v="2173" actId="14100"/>
          <ac:picMkLst>
            <pc:docMk/>
            <pc:sldMk cId="289624081" sldId="333"/>
            <ac:picMk id="4102" creationId="{2AA2CEBF-1606-4F06-A5A0-10A797BF6727}"/>
          </ac:picMkLst>
        </pc:picChg>
        <pc:picChg chg="del">
          <ac:chgData name="Subodha Charles" userId="63e050b2-34a5-4b34-9ad7-a690b1233f53" providerId="ADAL" clId="{D53F8B65-01A9-408F-BA3F-62CEE5384EF0}" dt="2021-05-04T11:53:54.152" v="1850" actId="478"/>
          <ac:picMkLst>
            <pc:docMk/>
            <pc:sldMk cId="289624081" sldId="333"/>
            <ac:picMk id="4104" creationId="{79A2F612-B5F9-46FF-BC93-8B3F58999217}"/>
          </ac:picMkLst>
        </pc:picChg>
        <pc:picChg chg="add mod">
          <ac:chgData name="Subodha Charles" userId="63e050b2-34a5-4b34-9ad7-a690b1233f53" providerId="ADAL" clId="{D53F8B65-01A9-408F-BA3F-62CEE5384EF0}" dt="2021-05-04T12:59:12.816" v="2207" actId="14100"/>
          <ac:picMkLst>
            <pc:docMk/>
            <pc:sldMk cId="289624081" sldId="333"/>
            <ac:picMk id="4106" creationId="{044F0DCB-6235-42C5-8DB5-774E8E1F7C79}"/>
          </ac:picMkLst>
        </pc:picChg>
        <pc:picChg chg="add mod">
          <ac:chgData name="Subodha Charles" userId="63e050b2-34a5-4b34-9ad7-a690b1233f53" providerId="ADAL" clId="{D53F8B65-01A9-408F-BA3F-62CEE5384EF0}" dt="2021-05-04T13:12:36.033" v="2295" actId="1076"/>
          <ac:picMkLst>
            <pc:docMk/>
            <pc:sldMk cId="289624081" sldId="333"/>
            <ac:picMk id="4108" creationId="{D49B2A64-493D-4BFB-BE53-681E69176644}"/>
          </ac:picMkLst>
        </pc:picChg>
        <pc:picChg chg="add mod">
          <ac:chgData name="Subodha Charles" userId="63e050b2-34a5-4b34-9ad7-a690b1233f53" providerId="ADAL" clId="{D53F8B65-01A9-408F-BA3F-62CEE5384EF0}" dt="2021-05-04T12:59:18.758" v="2208" actId="14100"/>
          <ac:picMkLst>
            <pc:docMk/>
            <pc:sldMk cId="289624081" sldId="333"/>
            <ac:picMk id="4110" creationId="{FE6D2E44-8571-4C88-99F7-0FC2BF4880D7}"/>
          </ac:picMkLst>
        </pc:picChg>
        <pc:picChg chg="add mod">
          <ac:chgData name="Subodha Charles" userId="63e050b2-34a5-4b34-9ad7-a690b1233f53" providerId="ADAL" clId="{D53F8B65-01A9-408F-BA3F-62CEE5384EF0}" dt="2021-05-04T12:53:03.062" v="2192" actId="1076"/>
          <ac:picMkLst>
            <pc:docMk/>
            <pc:sldMk cId="289624081" sldId="333"/>
            <ac:picMk id="4112" creationId="{9BEB4D35-555D-497E-860A-70BCB591A590}"/>
          </ac:picMkLst>
        </pc:picChg>
        <pc:picChg chg="add mod">
          <ac:chgData name="Subodha Charles" userId="63e050b2-34a5-4b34-9ad7-a690b1233f53" providerId="ADAL" clId="{D53F8B65-01A9-408F-BA3F-62CEE5384EF0}" dt="2021-05-04T12:56:21.559" v="2199" actId="1076"/>
          <ac:picMkLst>
            <pc:docMk/>
            <pc:sldMk cId="289624081" sldId="333"/>
            <ac:picMk id="4114" creationId="{E41B02D5-4295-4584-AED8-6EB2831354D2}"/>
          </ac:picMkLst>
        </pc:picChg>
        <pc:picChg chg="add mod">
          <ac:chgData name="Subodha Charles" userId="63e050b2-34a5-4b34-9ad7-a690b1233f53" providerId="ADAL" clId="{D53F8B65-01A9-408F-BA3F-62CEE5384EF0}" dt="2021-05-04T12:57:20.484" v="2206" actId="1076"/>
          <ac:picMkLst>
            <pc:docMk/>
            <pc:sldMk cId="289624081" sldId="333"/>
            <ac:picMk id="4116" creationId="{B7C0BE35-A1B0-4BD2-9DDD-62BA84FA52AF}"/>
          </ac:picMkLst>
        </pc:picChg>
        <pc:picChg chg="add mod">
          <ac:chgData name="Subodha Charles" userId="63e050b2-34a5-4b34-9ad7-a690b1233f53" providerId="ADAL" clId="{D53F8B65-01A9-408F-BA3F-62CEE5384EF0}" dt="2021-05-04T13:12:45.733" v="2299" actId="1076"/>
          <ac:picMkLst>
            <pc:docMk/>
            <pc:sldMk cId="289624081" sldId="333"/>
            <ac:picMk id="4118" creationId="{902A2CBD-0997-4FA5-B5A7-8F4F16E754A1}"/>
          </ac:picMkLst>
        </pc:picChg>
        <pc:picChg chg="add mod">
          <ac:chgData name="Subodha Charles" userId="63e050b2-34a5-4b34-9ad7-a690b1233f53" providerId="ADAL" clId="{D53F8B65-01A9-408F-BA3F-62CEE5384EF0}" dt="2021-05-04T13:13:22.991" v="2304" actId="1076"/>
          <ac:picMkLst>
            <pc:docMk/>
            <pc:sldMk cId="289624081" sldId="333"/>
            <ac:picMk id="4120" creationId="{5EF76BD9-86EA-4F77-99E7-9B519DB3EFB7}"/>
          </ac:picMkLst>
        </pc:picChg>
        <pc:picChg chg="add mod">
          <ac:chgData name="Subodha Charles" userId="63e050b2-34a5-4b34-9ad7-a690b1233f53" providerId="ADAL" clId="{D53F8B65-01A9-408F-BA3F-62CEE5384EF0}" dt="2021-05-04T13:14:30.392" v="2316" actId="14100"/>
          <ac:picMkLst>
            <pc:docMk/>
            <pc:sldMk cId="289624081" sldId="333"/>
            <ac:picMk id="4122" creationId="{65611AF0-36EB-4BAD-8AD7-B72780506F67}"/>
          </ac:picMkLst>
        </pc:picChg>
        <pc:picChg chg="add mod">
          <ac:chgData name="Subodha Charles" userId="63e050b2-34a5-4b34-9ad7-a690b1233f53" providerId="ADAL" clId="{D53F8B65-01A9-408F-BA3F-62CEE5384EF0}" dt="2021-05-04T13:18:23.256" v="2333" actId="1076"/>
          <ac:picMkLst>
            <pc:docMk/>
            <pc:sldMk cId="289624081" sldId="333"/>
            <ac:picMk id="4126" creationId="{12710C72-3798-4253-9E7B-B681B5DCE6AD}"/>
          </ac:picMkLst>
        </pc:picChg>
        <pc:picChg chg="add mod">
          <ac:chgData name="Subodha Charles" userId="63e050b2-34a5-4b34-9ad7-a690b1233f53" providerId="ADAL" clId="{D53F8B65-01A9-408F-BA3F-62CEE5384EF0}" dt="2021-05-04T13:18:59.172" v="2336" actId="1076"/>
          <ac:picMkLst>
            <pc:docMk/>
            <pc:sldMk cId="289624081" sldId="333"/>
            <ac:picMk id="4128" creationId="{6839B858-E593-4DCC-9626-9C19FF69E97A}"/>
          </ac:picMkLst>
        </pc:picChg>
      </pc:sldChg>
      <pc:sldChg chg="addSp delSp modSp add mod">
        <pc:chgData name="Subodha Charles" userId="63e050b2-34a5-4b34-9ad7-a690b1233f53" providerId="ADAL" clId="{D53F8B65-01A9-408F-BA3F-62CEE5384EF0}" dt="2021-05-04T14:06:15.268" v="2440" actId="948"/>
        <pc:sldMkLst>
          <pc:docMk/>
          <pc:sldMk cId="2964018273" sldId="334"/>
        </pc:sldMkLst>
        <pc:spChg chg="mod">
          <ac:chgData name="Subodha Charles" userId="63e050b2-34a5-4b34-9ad7-a690b1233f53" providerId="ADAL" clId="{D53F8B65-01A9-408F-BA3F-62CEE5384EF0}" dt="2021-05-04T14:06:15.268" v="2440" actId="948"/>
          <ac:spMkLst>
            <pc:docMk/>
            <pc:sldMk cId="2964018273" sldId="334"/>
            <ac:spMk id="5" creationId="{3EEB330B-36CD-4819-8CB0-F73250631A52}"/>
          </ac:spMkLst>
        </pc:spChg>
        <pc:spChg chg="mod">
          <ac:chgData name="Subodha Charles" userId="63e050b2-34a5-4b34-9ad7-a690b1233f53" providerId="ADAL" clId="{D53F8B65-01A9-408F-BA3F-62CEE5384EF0}" dt="2021-05-04T14:03:15.513" v="2432" actId="20577"/>
          <ac:spMkLst>
            <pc:docMk/>
            <pc:sldMk cId="2964018273" sldId="334"/>
            <ac:spMk id="101" creationId="{00000000-0000-0000-0000-000000000000}"/>
          </ac:spMkLst>
        </pc:spChg>
        <pc:picChg chg="del">
          <ac:chgData name="Subodha Charles" userId="63e050b2-34a5-4b34-9ad7-a690b1233f53" providerId="ADAL" clId="{D53F8B65-01A9-408F-BA3F-62CEE5384EF0}" dt="2021-05-04T12:07:06.289" v="2019" actId="478"/>
          <ac:picMkLst>
            <pc:docMk/>
            <pc:sldMk cId="2964018273" sldId="334"/>
            <ac:picMk id="1026" creationId="{B9C3393F-1A69-42A7-B7B5-341A7BCD3765}"/>
          </ac:picMkLst>
        </pc:picChg>
        <pc:picChg chg="add mod">
          <ac:chgData name="Subodha Charles" userId="63e050b2-34a5-4b34-9ad7-a690b1233f53" providerId="ADAL" clId="{D53F8B65-01A9-408F-BA3F-62CEE5384EF0}" dt="2021-05-04T12:07:21.480" v="2033" actId="1037"/>
          <ac:picMkLst>
            <pc:docMk/>
            <pc:sldMk cId="2964018273" sldId="334"/>
            <ac:picMk id="2050" creationId="{4E7D71F3-73FA-4CF9-87D5-CC3FEE6441B6}"/>
          </ac:picMkLst>
        </pc:picChg>
      </pc:sldChg>
      <pc:sldChg chg="addSp delSp modSp add mod">
        <pc:chgData name="Subodha Charles" userId="63e050b2-34a5-4b34-9ad7-a690b1233f53" providerId="ADAL" clId="{D53F8B65-01A9-408F-BA3F-62CEE5384EF0}" dt="2021-05-04T14:06:20.197" v="2441" actId="948"/>
        <pc:sldMkLst>
          <pc:docMk/>
          <pc:sldMk cId="210378081" sldId="335"/>
        </pc:sldMkLst>
        <pc:spChg chg="mod">
          <ac:chgData name="Subodha Charles" userId="63e050b2-34a5-4b34-9ad7-a690b1233f53" providerId="ADAL" clId="{D53F8B65-01A9-408F-BA3F-62CEE5384EF0}" dt="2021-05-04T14:06:20.197" v="2441" actId="948"/>
          <ac:spMkLst>
            <pc:docMk/>
            <pc:sldMk cId="210378081" sldId="335"/>
            <ac:spMk id="5" creationId="{3EEB330B-36CD-4819-8CB0-F73250631A52}"/>
          </ac:spMkLst>
        </pc:spChg>
        <pc:spChg chg="mod">
          <ac:chgData name="Subodha Charles" userId="63e050b2-34a5-4b34-9ad7-a690b1233f53" providerId="ADAL" clId="{D53F8B65-01A9-408F-BA3F-62CEE5384EF0}" dt="2021-05-04T12:07:47.284" v="2035"/>
          <ac:spMkLst>
            <pc:docMk/>
            <pc:sldMk cId="210378081" sldId="335"/>
            <ac:spMk id="101" creationId="{00000000-0000-0000-0000-000000000000}"/>
          </ac:spMkLst>
        </pc:spChg>
        <pc:picChg chg="del mod">
          <ac:chgData name="Subodha Charles" userId="63e050b2-34a5-4b34-9ad7-a690b1233f53" providerId="ADAL" clId="{D53F8B65-01A9-408F-BA3F-62CEE5384EF0}" dt="2021-05-04T12:08:27.122" v="2056" actId="478"/>
          <ac:picMkLst>
            <pc:docMk/>
            <pc:sldMk cId="210378081" sldId="335"/>
            <ac:picMk id="2050" creationId="{4E7D71F3-73FA-4CF9-87D5-CC3FEE6441B6}"/>
          </ac:picMkLst>
        </pc:picChg>
        <pc:picChg chg="add mod">
          <ac:chgData name="Subodha Charles" userId="63e050b2-34a5-4b34-9ad7-a690b1233f53" providerId="ADAL" clId="{D53F8B65-01A9-408F-BA3F-62CEE5384EF0}" dt="2021-05-04T12:09:50.701" v="2105" actId="732"/>
          <ac:picMkLst>
            <pc:docMk/>
            <pc:sldMk cId="210378081" sldId="335"/>
            <ac:picMk id="3074" creationId="{848E6406-B19B-478B-8B64-13050F116A76}"/>
          </ac:picMkLst>
        </pc:picChg>
      </pc:sldChg>
      <pc:sldChg chg="add">
        <pc:chgData name="Subodha Charles" userId="63e050b2-34a5-4b34-9ad7-a690b1233f53" providerId="ADAL" clId="{D53F8B65-01A9-408F-BA3F-62CEE5384EF0}" dt="2021-05-04T14:12:28.306" v="2448"/>
        <pc:sldMkLst>
          <pc:docMk/>
          <pc:sldMk cId="1442855542" sldId="336"/>
        </pc:sldMkLst>
      </pc:sldChg>
      <pc:sldChg chg="modSp add del mod">
        <pc:chgData name="Subodha Charles" userId="63e050b2-34a5-4b34-9ad7-a690b1233f53" providerId="ADAL" clId="{D53F8B65-01A9-408F-BA3F-62CEE5384EF0}" dt="2021-05-06T17:23:01.635" v="2842" actId="47"/>
        <pc:sldMkLst>
          <pc:docMk/>
          <pc:sldMk cId="2316692369" sldId="337"/>
        </pc:sldMkLst>
        <pc:spChg chg="mod">
          <ac:chgData name="Subodha Charles" userId="63e050b2-34a5-4b34-9ad7-a690b1233f53" providerId="ADAL" clId="{D53F8B65-01A9-408F-BA3F-62CEE5384EF0}" dt="2021-05-04T14:13:53.294" v="2652" actId="20577"/>
          <ac:spMkLst>
            <pc:docMk/>
            <pc:sldMk cId="2316692369" sldId="337"/>
            <ac:spMk id="2" creationId="{B656E6ED-56D1-4B02-93AD-A212C86DD7A1}"/>
          </ac:spMkLst>
        </pc:spChg>
        <pc:spChg chg="mod">
          <ac:chgData name="Subodha Charles" userId="63e050b2-34a5-4b34-9ad7-a690b1233f53" providerId="ADAL" clId="{D53F8B65-01A9-408F-BA3F-62CEE5384EF0}" dt="2021-05-04T14:13:40.114" v="2629" actId="20577"/>
          <ac:spMkLst>
            <pc:docMk/>
            <pc:sldMk cId="2316692369" sldId="337"/>
            <ac:spMk id="3" creationId="{76E7F3FA-9BC0-41A9-AFEE-F5B614313DE9}"/>
          </ac:spMkLst>
        </pc:spChg>
      </pc:sldChg>
      <pc:sldChg chg="addSp delSp modSp add mod">
        <pc:chgData name="Subodha Charles" userId="63e050b2-34a5-4b34-9ad7-a690b1233f53" providerId="ADAL" clId="{D53F8B65-01A9-408F-BA3F-62CEE5384EF0}" dt="2021-05-07T17:00:55.744" v="2929" actId="1076"/>
        <pc:sldMkLst>
          <pc:docMk/>
          <pc:sldMk cId="3626996150" sldId="338"/>
        </pc:sldMkLst>
        <pc:spChg chg="mod">
          <ac:chgData name="Subodha Charles" userId="63e050b2-34a5-4b34-9ad7-a690b1233f53" providerId="ADAL" clId="{D53F8B65-01A9-408F-BA3F-62CEE5384EF0}" dt="2021-05-04T14:19:40.953" v="2674" actId="20577"/>
          <ac:spMkLst>
            <pc:docMk/>
            <pc:sldMk cId="3626996150" sldId="338"/>
            <ac:spMk id="2" creationId="{B656E6ED-56D1-4B02-93AD-A212C86DD7A1}"/>
          </ac:spMkLst>
        </pc:spChg>
        <pc:spChg chg="del mod">
          <ac:chgData name="Subodha Charles" userId="63e050b2-34a5-4b34-9ad7-a690b1233f53" providerId="ADAL" clId="{D53F8B65-01A9-408F-BA3F-62CEE5384EF0}" dt="2021-05-07T17:00:04.251" v="2917" actId="478"/>
          <ac:spMkLst>
            <pc:docMk/>
            <pc:sldMk cId="3626996150" sldId="338"/>
            <ac:spMk id="3" creationId="{76E7F3FA-9BC0-41A9-AFEE-F5B614313DE9}"/>
          </ac:spMkLst>
        </pc:spChg>
        <pc:spChg chg="add mod">
          <ac:chgData name="Subodha Charles" userId="63e050b2-34a5-4b34-9ad7-a690b1233f53" providerId="ADAL" clId="{D53F8B65-01A9-408F-BA3F-62CEE5384EF0}" dt="2021-05-07T17:00:52.476" v="2928" actId="1076"/>
          <ac:spMkLst>
            <pc:docMk/>
            <pc:sldMk cId="3626996150" sldId="338"/>
            <ac:spMk id="7" creationId="{33861433-F786-40D3-8020-D5E06E9D72FF}"/>
          </ac:spMkLst>
        </pc:spChg>
        <pc:picChg chg="add del mod">
          <ac:chgData name="Subodha Charles" userId="63e050b2-34a5-4b34-9ad7-a690b1233f53" providerId="ADAL" clId="{D53F8B65-01A9-408F-BA3F-62CEE5384EF0}" dt="2021-05-07T17:00:25.161" v="2923" actId="478"/>
          <ac:picMkLst>
            <pc:docMk/>
            <pc:sldMk cId="3626996150" sldId="338"/>
            <ac:picMk id="5" creationId="{D7449C13-28FD-435A-BE75-DAEF8C5EF7E9}"/>
          </ac:picMkLst>
        </pc:picChg>
        <pc:picChg chg="add mod">
          <ac:chgData name="Subodha Charles" userId="63e050b2-34a5-4b34-9ad7-a690b1233f53" providerId="ADAL" clId="{D53F8B65-01A9-408F-BA3F-62CEE5384EF0}" dt="2021-05-07T17:00:55.744" v="2929" actId="1076"/>
          <ac:picMkLst>
            <pc:docMk/>
            <pc:sldMk cId="3626996150" sldId="338"/>
            <ac:picMk id="6" creationId="{9E12716A-746D-40EE-A478-EA878D26854D}"/>
          </ac:picMkLst>
        </pc:picChg>
      </pc:sldChg>
      <pc:sldChg chg="addSp delSp modSp add mod">
        <pc:chgData name="Subodha Charles" userId="63e050b2-34a5-4b34-9ad7-a690b1233f53" providerId="ADAL" clId="{D53F8B65-01A9-408F-BA3F-62CEE5384EF0}" dt="2021-05-06T17:25:11.812" v="2864" actId="167"/>
        <pc:sldMkLst>
          <pc:docMk/>
          <pc:sldMk cId="3746678874" sldId="339"/>
        </pc:sldMkLst>
        <pc:spChg chg="mod">
          <ac:chgData name="Subodha Charles" userId="63e050b2-34a5-4b34-9ad7-a690b1233f53" providerId="ADAL" clId="{D53F8B65-01A9-408F-BA3F-62CEE5384EF0}" dt="2021-05-06T17:24:33.279" v="2856" actId="27636"/>
          <ac:spMkLst>
            <pc:docMk/>
            <pc:sldMk cId="3746678874" sldId="339"/>
            <ac:spMk id="2" creationId="{B656E6ED-56D1-4B02-93AD-A212C86DD7A1}"/>
          </ac:spMkLst>
        </pc:spChg>
        <pc:spChg chg="del mod">
          <ac:chgData name="Subodha Charles" userId="63e050b2-34a5-4b34-9ad7-a690b1233f53" providerId="ADAL" clId="{D53F8B65-01A9-408F-BA3F-62CEE5384EF0}" dt="2021-05-06T17:24:04.064" v="2845" actId="478"/>
          <ac:spMkLst>
            <pc:docMk/>
            <pc:sldMk cId="3746678874" sldId="339"/>
            <ac:spMk id="3" creationId="{76E7F3FA-9BC0-41A9-AFEE-F5B614313DE9}"/>
          </ac:spMkLst>
        </pc:spChg>
        <pc:spChg chg="add del">
          <ac:chgData name="Subodha Charles" userId="63e050b2-34a5-4b34-9ad7-a690b1233f53" providerId="ADAL" clId="{D53F8B65-01A9-408F-BA3F-62CEE5384EF0}" dt="2021-05-06T17:24:00.095" v="2844" actId="22"/>
          <ac:spMkLst>
            <pc:docMk/>
            <pc:sldMk cId="3746678874" sldId="339"/>
            <ac:spMk id="6" creationId="{C5450B50-A722-4DF8-B7DF-EB2183DC6939}"/>
          </ac:spMkLst>
        </pc:spChg>
        <pc:spChg chg="add del mod">
          <ac:chgData name="Subodha Charles" userId="63e050b2-34a5-4b34-9ad7-a690b1233f53" providerId="ADAL" clId="{D53F8B65-01A9-408F-BA3F-62CEE5384EF0}" dt="2021-05-06T17:24:44.787" v="2857"/>
          <ac:spMkLst>
            <pc:docMk/>
            <pc:sldMk cId="3746678874" sldId="339"/>
            <ac:spMk id="8" creationId="{1CA3019D-A6F3-4932-A730-376B029DA83E}"/>
          </ac:spMkLst>
        </pc:spChg>
        <pc:picChg chg="add mod ord modCrop">
          <ac:chgData name="Subodha Charles" userId="63e050b2-34a5-4b34-9ad7-a690b1233f53" providerId="ADAL" clId="{D53F8B65-01A9-408F-BA3F-62CEE5384EF0}" dt="2021-05-06T17:25:11.812" v="2864" actId="167"/>
          <ac:picMkLst>
            <pc:docMk/>
            <pc:sldMk cId="3746678874" sldId="339"/>
            <ac:picMk id="10" creationId="{2694ECF1-D536-4FA4-998F-5DA82F1573D8}"/>
          </ac:picMkLst>
        </pc:picChg>
      </pc:sldChg>
      <pc:sldChg chg="addSp delSp modSp add mod">
        <pc:chgData name="Subodha Charles" userId="63e050b2-34a5-4b34-9ad7-a690b1233f53" providerId="ADAL" clId="{D53F8B65-01A9-408F-BA3F-62CEE5384EF0}" dt="2021-05-05T11:38:25.928" v="2727" actId="1035"/>
        <pc:sldMkLst>
          <pc:docMk/>
          <pc:sldMk cId="3356485680" sldId="340"/>
        </pc:sldMkLst>
        <pc:picChg chg="del">
          <ac:chgData name="Subodha Charles" userId="63e050b2-34a5-4b34-9ad7-a690b1233f53" providerId="ADAL" clId="{D53F8B65-01A9-408F-BA3F-62CEE5384EF0}" dt="2021-05-05T11:37:02.526" v="2697" actId="478"/>
          <ac:picMkLst>
            <pc:docMk/>
            <pc:sldMk cId="3356485680" sldId="340"/>
            <ac:picMk id="6" creationId="{5E63DB61-097D-4FA6-9553-A59CACAC4BCB}"/>
          </ac:picMkLst>
        </pc:picChg>
        <pc:picChg chg="add mod">
          <ac:chgData name="Subodha Charles" userId="63e050b2-34a5-4b34-9ad7-a690b1233f53" providerId="ADAL" clId="{D53F8B65-01A9-408F-BA3F-62CEE5384EF0}" dt="2021-05-05T11:38:25.928" v="2727" actId="1035"/>
          <ac:picMkLst>
            <pc:docMk/>
            <pc:sldMk cId="3356485680" sldId="340"/>
            <ac:picMk id="7" creationId="{AEB3B4AF-4C33-4D42-8E6B-45F7323F7948}"/>
          </ac:picMkLst>
        </pc:picChg>
        <pc:picChg chg="add mod">
          <ac:chgData name="Subodha Charles" userId="63e050b2-34a5-4b34-9ad7-a690b1233f53" providerId="ADAL" clId="{D53F8B65-01A9-408F-BA3F-62CEE5384EF0}" dt="2021-05-05T11:38:25.928" v="2727" actId="1035"/>
          <ac:picMkLst>
            <pc:docMk/>
            <pc:sldMk cId="3356485680" sldId="340"/>
            <ac:picMk id="9" creationId="{054733F1-951B-431F-9BFF-5ED7FDA84E62}"/>
          </ac:picMkLst>
        </pc:picChg>
      </pc:sldChg>
      <pc:sldChg chg="addSp delSp modSp add mod setBg addAnim delAnim">
        <pc:chgData name="Subodha Charles" userId="63e050b2-34a5-4b34-9ad7-a690b1233f53" providerId="ADAL" clId="{D53F8B65-01A9-408F-BA3F-62CEE5384EF0}" dt="2021-05-05T12:18:55.219" v="2773" actId="1440"/>
        <pc:sldMkLst>
          <pc:docMk/>
          <pc:sldMk cId="3518610194" sldId="341"/>
        </pc:sldMkLst>
        <pc:spChg chg="mod">
          <ac:chgData name="Subodha Charles" userId="63e050b2-34a5-4b34-9ad7-a690b1233f53" providerId="ADAL" clId="{D53F8B65-01A9-408F-BA3F-62CEE5384EF0}" dt="2021-05-05T12:08:49.422" v="2739" actId="26606"/>
          <ac:spMkLst>
            <pc:docMk/>
            <pc:sldMk cId="3518610194" sldId="341"/>
            <ac:spMk id="2" creationId="{B656E6ED-56D1-4B02-93AD-A212C86DD7A1}"/>
          </ac:spMkLst>
        </pc:spChg>
        <pc:spChg chg="mod">
          <ac:chgData name="Subodha Charles" userId="63e050b2-34a5-4b34-9ad7-a690b1233f53" providerId="ADAL" clId="{D53F8B65-01A9-408F-BA3F-62CEE5384EF0}" dt="2021-05-05T12:08:49.422" v="2739" actId="26606"/>
          <ac:spMkLst>
            <pc:docMk/>
            <pc:sldMk cId="3518610194" sldId="341"/>
            <ac:spMk id="3" creationId="{76E7F3FA-9BC0-41A9-AFEE-F5B614313DE9}"/>
          </ac:spMkLst>
        </pc:spChg>
        <pc:spChg chg="mod">
          <ac:chgData name="Subodha Charles" userId="63e050b2-34a5-4b34-9ad7-a690b1233f53" providerId="ADAL" clId="{D53F8B65-01A9-408F-BA3F-62CEE5384EF0}" dt="2021-05-05T12:08:49.422" v="2739" actId="26606"/>
          <ac:spMkLst>
            <pc:docMk/>
            <pc:sldMk cId="3518610194" sldId="341"/>
            <ac:spMk id="4" creationId="{E6C350A5-4904-4601-BF42-C67FA87FFC9A}"/>
          </ac:spMkLst>
        </pc:spChg>
        <pc:spChg chg="add del">
          <ac:chgData name="Subodha Charles" userId="63e050b2-34a5-4b34-9ad7-a690b1233f53" providerId="ADAL" clId="{D53F8B65-01A9-408F-BA3F-62CEE5384EF0}" dt="2021-05-05T12:08:49.422" v="2739" actId="26606"/>
          <ac:spMkLst>
            <pc:docMk/>
            <pc:sldMk cId="3518610194" sldId="341"/>
            <ac:spMk id="15" creationId="{0A597D97-203B-498B-95D3-E90DC961039F}"/>
          </ac:spMkLst>
        </pc:spChg>
        <pc:spChg chg="add del">
          <ac:chgData name="Subodha Charles" userId="63e050b2-34a5-4b34-9ad7-a690b1233f53" providerId="ADAL" clId="{D53F8B65-01A9-408F-BA3F-62CEE5384EF0}" dt="2021-05-05T12:08:49.422" v="2739" actId="26606"/>
          <ac:spMkLst>
            <pc:docMk/>
            <pc:sldMk cId="3518610194" sldId="341"/>
            <ac:spMk id="17" creationId="{6A6EF10E-DF41-4BD3-8EB4-6F646531DC26}"/>
          </ac:spMkLst>
        </pc:spChg>
        <pc:picChg chg="add del mod ord">
          <ac:chgData name="Subodha Charles" userId="63e050b2-34a5-4b34-9ad7-a690b1233f53" providerId="ADAL" clId="{D53F8B65-01A9-408F-BA3F-62CEE5384EF0}" dt="2021-05-05T12:18:55.219" v="2773" actId="1440"/>
          <ac:picMkLst>
            <pc:docMk/>
            <pc:sldMk cId="3518610194" sldId="341"/>
            <ac:picMk id="6" creationId="{A8DDD09E-32F0-486A-BDDC-2C1DE19717DA}"/>
          </ac:picMkLst>
        </pc:picChg>
        <pc:picChg chg="del">
          <ac:chgData name="Subodha Charles" userId="63e050b2-34a5-4b34-9ad7-a690b1233f53" providerId="ADAL" clId="{D53F8B65-01A9-408F-BA3F-62CEE5384EF0}" dt="2021-05-05T12:08:35.812" v="2729" actId="478"/>
          <ac:picMkLst>
            <pc:docMk/>
            <pc:sldMk cId="3518610194" sldId="341"/>
            <ac:picMk id="7" creationId="{AEB3B4AF-4C33-4D42-8E6B-45F7323F7948}"/>
          </ac:picMkLst>
        </pc:picChg>
        <pc:picChg chg="del">
          <ac:chgData name="Subodha Charles" userId="63e050b2-34a5-4b34-9ad7-a690b1233f53" providerId="ADAL" clId="{D53F8B65-01A9-408F-BA3F-62CEE5384EF0}" dt="2021-05-05T12:08:35.812" v="2729" actId="478"/>
          <ac:picMkLst>
            <pc:docMk/>
            <pc:sldMk cId="3518610194" sldId="341"/>
            <ac:picMk id="9" creationId="{054733F1-951B-431F-9BFF-5ED7FDA84E62}"/>
          </ac:picMkLst>
        </pc:picChg>
        <pc:picChg chg="add mod ord">
          <ac:chgData name="Subodha Charles" userId="63e050b2-34a5-4b34-9ad7-a690b1233f53" providerId="ADAL" clId="{D53F8B65-01A9-408F-BA3F-62CEE5384EF0}" dt="2021-05-05T12:18:55.219" v="2773" actId="1440"/>
          <ac:picMkLst>
            <pc:docMk/>
            <pc:sldMk cId="3518610194" sldId="341"/>
            <ac:picMk id="10" creationId="{252A68FE-63C2-4D6F-98AB-828C4AE0F15A}"/>
          </ac:picMkLst>
        </pc:picChg>
      </pc:sldChg>
      <pc:sldChg chg="addSp delSp modSp new mod ord">
        <pc:chgData name="Subodha Charles" userId="63e050b2-34a5-4b34-9ad7-a690b1233f53" providerId="ADAL" clId="{D53F8B65-01A9-408F-BA3F-62CEE5384EF0}" dt="2021-05-06T17:44:45.983" v="2916"/>
        <pc:sldMkLst>
          <pc:docMk/>
          <pc:sldMk cId="611353243" sldId="342"/>
        </pc:sldMkLst>
        <pc:spChg chg="mod">
          <ac:chgData name="Subodha Charles" userId="63e050b2-34a5-4b34-9ad7-a690b1233f53" providerId="ADAL" clId="{D53F8B65-01A9-408F-BA3F-62CEE5384EF0}" dt="2021-05-06T17:44:09.529" v="2907" actId="20577"/>
          <ac:spMkLst>
            <pc:docMk/>
            <pc:sldMk cId="611353243" sldId="342"/>
            <ac:spMk id="2" creationId="{C090CE6E-1A1B-44DE-A979-F12A5E2B10AD}"/>
          </ac:spMkLst>
        </pc:spChg>
        <pc:spChg chg="del">
          <ac:chgData name="Subodha Charles" userId="63e050b2-34a5-4b34-9ad7-a690b1233f53" providerId="ADAL" clId="{D53F8B65-01A9-408F-BA3F-62CEE5384EF0}" dt="2021-05-06T17:44:12.212" v="2908" actId="478"/>
          <ac:spMkLst>
            <pc:docMk/>
            <pc:sldMk cId="611353243" sldId="342"/>
            <ac:spMk id="3" creationId="{19E53E90-65C8-483C-9A59-AC0DC5ABD6E9}"/>
          </ac:spMkLst>
        </pc:spChg>
        <pc:spChg chg="add">
          <ac:chgData name="Subodha Charles" userId="63e050b2-34a5-4b34-9ad7-a690b1233f53" providerId="ADAL" clId="{D53F8B65-01A9-408F-BA3F-62CEE5384EF0}" dt="2021-05-06T17:44:13.046" v="2909"/>
          <ac:spMkLst>
            <pc:docMk/>
            <pc:sldMk cId="611353243" sldId="342"/>
            <ac:spMk id="5" creationId="{B674FCC4-EF78-435E-B7DD-FD6D5127057B}"/>
          </ac:spMkLst>
        </pc:spChg>
        <pc:spChg chg="add del mod">
          <ac:chgData name="Subodha Charles" userId="63e050b2-34a5-4b34-9ad7-a690b1233f53" providerId="ADAL" clId="{D53F8B65-01A9-408F-BA3F-62CEE5384EF0}" dt="2021-05-06T17:44:17.440" v="2911"/>
          <ac:spMkLst>
            <pc:docMk/>
            <pc:sldMk cId="611353243" sldId="342"/>
            <ac:spMk id="6" creationId="{2C45247B-BB97-4CF3-B140-657DF3C9DDBB}"/>
          </ac:spMkLst>
        </pc:spChg>
        <pc:picChg chg="add mod">
          <ac:chgData name="Subodha Charles" userId="63e050b2-34a5-4b34-9ad7-a690b1233f53" providerId="ADAL" clId="{D53F8B65-01A9-408F-BA3F-62CEE5384EF0}" dt="2021-05-06T17:44:32.458" v="2914" actId="1076"/>
          <ac:picMkLst>
            <pc:docMk/>
            <pc:sldMk cId="611353243" sldId="342"/>
            <ac:picMk id="8" creationId="{55125173-841B-4C75-A086-AE8ED745C92D}"/>
          </ac:picMkLst>
        </pc:picChg>
      </pc:sldChg>
      <pc:sldChg chg="modSp add del mod">
        <pc:chgData name="Subodha Charles" userId="63e050b2-34a5-4b34-9ad7-a690b1233f53" providerId="ADAL" clId="{D53F8B65-01A9-408F-BA3F-62CEE5384EF0}" dt="2021-05-06T09:23:25.063" v="2815" actId="47"/>
        <pc:sldMkLst>
          <pc:docMk/>
          <pc:sldMk cId="1309769051" sldId="342"/>
        </pc:sldMkLst>
        <pc:spChg chg="mod">
          <ac:chgData name="Subodha Charles" userId="63e050b2-34a5-4b34-9ad7-a690b1233f53" providerId="ADAL" clId="{D53F8B65-01A9-408F-BA3F-62CEE5384EF0}" dt="2021-05-06T09:22:53.770" v="2811"/>
          <ac:spMkLst>
            <pc:docMk/>
            <pc:sldMk cId="1309769051" sldId="342"/>
            <ac:spMk id="103" creationId="{00000000-0000-0000-0000-000000000000}"/>
          </ac:spMkLst>
        </pc:spChg>
      </pc:sldChg>
      <pc:sldChg chg="new del">
        <pc:chgData name="Subodha Charles" userId="63e050b2-34a5-4b34-9ad7-a690b1233f53" providerId="ADAL" clId="{D53F8B65-01A9-408F-BA3F-62CEE5384EF0}" dt="2021-05-07T17:01:17.546" v="2932" actId="47"/>
        <pc:sldMkLst>
          <pc:docMk/>
          <pc:sldMk cId="2940202062" sldId="343"/>
        </pc:sldMkLst>
      </pc:sldChg>
      <pc:sldChg chg="addSp delSp modSp add mod">
        <pc:chgData name="Subodha Charles" userId="63e050b2-34a5-4b34-9ad7-a690b1233f53" providerId="ADAL" clId="{D53F8B65-01A9-408F-BA3F-62CEE5384EF0}" dt="2021-05-07T17:06:53.548" v="2988" actId="20577"/>
        <pc:sldMkLst>
          <pc:docMk/>
          <pc:sldMk cId="2517407645" sldId="344"/>
        </pc:sldMkLst>
        <pc:spChg chg="mod">
          <ac:chgData name="Subodha Charles" userId="63e050b2-34a5-4b34-9ad7-a690b1233f53" providerId="ADAL" clId="{D53F8B65-01A9-408F-BA3F-62CEE5384EF0}" dt="2021-05-07T17:05:13.742" v="2962" actId="12"/>
          <ac:spMkLst>
            <pc:docMk/>
            <pc:sldMk cId="2517407645" sldId="344"/>
            <ac:spMk id="7" creationId="{33861433-F786-40D3-8020-D5E06E9D72FF}"/>
          </ac:spMkLst>
        </pc:spChg>
        <pc:spChg chg="add mod">
          <ac:chgData name="Subodha Charles" userId="63e050b2-34a5-4b34-9ad7-a690b1233f53" providerId="ADAL" clId="{D53F8B65-01A9-408F-BA3F-62CEE5384EF0}" dt="2021-05-07T17:05:42.571" v="2964" actId="1076"/>
          <ac:spMkLst>
            <pc:docMk/>
            <pc:sldMk cId="2517407645" sldId="344"/>
            <ac:spMk id="10" creationId="{18CF2D6B-5F4B-46E9-9264-B638D286B2DC}"/>
          </ac:spMkLst>
        </pc:spChg>
        <pc:spChg chg="add mod">
          <ac:chgData name="Subodha Charles" userId="63e050b2-34a5-4b34-9ad7-a690b1233f53" providerId="ADAL" clId="{D53F8B65-01A9-408F-BA3F-62CEE5384EF0}" dt="2021-05-07T17:06:06.545" v="2974" actId="1036"/>
          <ac:spMkLst>
            <pc:docMk/>
            <pc:sldMk cId="2517407645" sldId="344"/>
            <ac:spMk id="11" creationId="{017B8244-0A60-46DE-A384-23F631CA4C73}"/>
          </ac:spMkLst>
        </pc:spChg>
        <pc:spChg chg="add mod">
          <ac:chgData name="Subodha Charles" userId="63e050b2-34a5-4b34-9ad7-a690b1233f53" providerId="ADAL" clId="{D53F8B65-01A9-408F-BA3F-62CEE5384EF0}" dt="2021-05-07T17:06:01.641" v="2969" actId="1036"/>
          <ac:spMkLst>
            <pc:docMk/>
            <pc:sldMk cId="2517407645" sldId="344"/>
            <ac:spMk id="12" creationId="{0CE018C2-1B2F-4A12-BCC0-B8B8B197AAC9}"/>
          </ac:spMkLst>
        </pc:spChg>
        <pc:spChg chg="add mod">
          <ac:chgData name="Subodha Charles" userId="63e050b2-34a5-4b34-9ad7-a690b1233f53" providerId="ADAL" clId="{D53F8B65-01A9-408F-BA3F-62CEE5384EF0}" dt="2021-05-07T17:05:42.571" v="2964" actId="1076"/>
          <ac:spMkLst>
            <pc:docMk/>
            <pc:sldMk cId="2517407645" sldId="344"/>
            <ac:spMk id="13" creationId="{DD0E4851-2CE1-475C-B346-71B2FBF4C461}"/>
          </ac:spMkLst>
        </pc:spChg>
        <pc:spChg chg="add mod">
          <ac:chgData name="Subodha Charles" userId="63e050b2-34a5-4b34-9ad7-a690b1233f53" providerId="ADAL" clId="{D53F8B65-01A9-408F-BA3F-62CEE5384EF0}" dt="2021-05-07T17:06:53.548" v="2988" actId="20577"/>
          <ac:spMkLst>
            <pc:docMk/>
            <pc:sldMk cId="2517407645" sldId="344"/>
            <ac:spMk id="14" creationId="{E3F5479C-BE1A-49F9-A1B7-3D564BA65AEC}"/>
          </ac:spMkLst>
        </pc:spChg>
        <pc:spChg chg="add del mod">
          <ac:chgData name="Subodha Charles" userId="63e050b2-34a5-4b34-9ad7-a690b1233f53" providerId="ADAL" clId="{D53F8B65-01A9-408F-BA3F-62CEE5384EF0}" dt="2021-05-07T17:06:30.157" v="2981" actId="478"/>
          <ac:spMkLst>
            <pc:docMk/>
            <pc:sldMk cId="2517407645" sldId="344"/>
            <ac:spMk id="15" creationId="{68EBD87A-11E2-41FE-AF71-4DB414EC42F2}"/>
          </ac:spMkLst>
        </pc:spChg>
        <pc:picChg chg="del mod">
          <ac:chgData name="Subodha Charles" userId="63e050b2-34a5-4b34-9ad7-a690b1233f53" providerId="ADAL" clId="{D53F8B65-01A9-408F-BA3F-62CEE5384EF0}" dt="2021-05-07T17:05:07.440" v="2960" actId="478"/>
          <ac:picMkLst>
            <pc:docMk/>
            <pc:sldMk cId="2517407645" sldId="344"/>
            <ac:picMk id="6" creationId="{9E12716A-746D-40EE-A478-EA878D26854D}"/>
          </ac:picMkLst>
        </pc:picChg>
        <pc:picChg chg="add mod">
          <ac:chgData name="Subodha Charles" userId="63e050b2-34a5-4b34-9ad7-a690b1233f53" providerId="ADAL" clId="{D53F8B65-01A9-408F-BA3F-62CEE5384EF0}" dt="2021-05-07T17:05:54.214" v="2966" actId="1076"/>
          <ac:picMkLst>
            <pc:docMk/>
            <pc:sldMk cId="2517407645" sldId="344"/>
            <ac:picMk id="8" creationId="{92AD9FAD-D89F-4440-911E-11FA81ACCDDB}"/>
          </ac:picMkLst>
        </pc:picChg>
        <pc:picChg chg="add mod">
          <ac:chgData name="Subodha Charles" userId="63e050b2-34a5-4b34-9ad7-a690b1233f53" providerId="ADAL" clId="{D53F8B65-01A9-408F-BA3F-62CEE5384EF0}" dt="2021-05-07T17:05:42.571" v="2964" actId="1076"/>
          <ac:picMkLst>
            <pc:docMk/>
            <pc:sldMk cId="2517407645" sldId="344"/>
            <ac:picMk id="9" creationId="{0A28B1FB-F237-460E-9AEC-C3C711F729D7}"/>
          </ac:picMkLst>
        </pc:picChg>
      </pc:sldChg>
      <pc:sldMasterChg chg="modSldLayout">
        <pc:chgData name="Subodha Charles" userId="63e050b2-34a5-4b34-9ad7-a690b1233f53" providerId="ADAL" clId="{D53F8B65-01A9-408F-BA3F-62CEE5384EF0}" dt="2021-05-01T14:31:12.860" v="348" actId="207"/>
        <pc:sldMasterMkLst>
          <pc:docMk/>
          <pc:sldMasterMk cId="365645694" sldId="2147483660"/>
        </pc:sldMasterMkLst>
        <pc:sldLayoutChg chg="setBg">
          <pc:chgData name="Subodha Charles" userId="63e050b2-34a5-4b34-9ad7-a690b1233f53" providerId="ADAL" clId="{D53F8B65-01A9-408F-BA3F-62CEE5384EF0}" dt="2021-05-01T14:01:38.422" v="3"/>
          <pc:sldLayoutMkLst>
            <pc:docMk/>
            <pc:sldMasterMk cId="365645694" sldId="2147483660"/>
            <pc:sldLayoutMk cId="1586125881" sldId="2147483661"/>
          </pc:sldLayoutMkLst>
        </pc:sldLayoutChg>
        <pc:sldLayoutChg chg="modSp setBg">
          <pc:chgData name="Subodha Charles" userId="63e050b2-34a5-4b34-9ad7-a690b1233f53" providerId="ADAL" clId="{D53F8B65-01A9-408F-BA3F-62CEE5384EF0}" dt="2021-05-01T14:30:52.295" v="344" actId="207"/>
          <pc:sldLayoutMkLst>
            <pc:docMk/>
            <pc:sldMasterMk cId="365645694" sldId="2147483660"/>
            <pc:sldLayoutMk cId="3977880542" sldId="2147483662"/>
          </pc:sldLayoutMkLst>
          <pc:spChg chg="mod">
            <ac:chgData name="Subodha Charles" userId="63e050b2-34a5-4b34-9ad7-a690b1233f53" providerId="ADAL" clId="{D53F8B65-01A9-408F-BA3F-62CEE5384EF0}" dt="2021-05-01T14:30:52.295" v="344" actId="207"/>
            <ac:spMkLst>
              <pc:docMk/>
              <pc:sldMasterMk cId="365645694" sldId="2147483660"/>
              <pc:sldLayoutMk cId="3977880542" sldId="2147483662"/>
              <ac:spMk id="6" creationId="{D4BFB2FE-3B44-4466-BC4A-E80147CDCB07}"/>
            </ac:spMkLst>
          </pc:spChg>
        </pc:sldLayoutChg>
        <pc:sldLayoutChg chg="modSp setBg">
          <pc:chgData name="Subodha Charles" userId="63e050b2-34a5-4b34-9ad7-a690b1233f53" providerId="ADAL" clId="{D53F8B65-01A9-408F-BA3F-62CEE5384EF0}" dt="2021-05-01T14:31:07.877" v="347" actId="207"/>
          <pc:sldLayoutMkLst>
            <pc:docMk/>
            <pc:sldMasterMk cId="365645694" sldId="2147483660"/>
            <pc:sldLayoutMk cId="446191660" sldId="2147483663"/>
          </pc:sldLayoutMkLst>
          <pc:spChg chg="mod">
            <ac:chgData name="Subodha Charles" userId="63e050b2-34a5-4b34-9ad7-a690b1233f53" providerId="ADAL" clId="{D53F8B65-01A9-408F-BA3F-62CEE5384EF0}" dt="2021-05-01T14:31:07.877" v="347" actId="207"/>
            <ac:spMkLst>
              <pc:docMk/>
              <pc:sldMasterMk cId="365645694" sldId="2147483660"/>
              <pc:sldLayoutMk cId="446191660" sldId="2147483663"/>
              <ac:spMk id="6" creationId="{E42491F2-1E8B-4121-AC70-A940D5415C11}"/>
            </ac:spMkLst>
          </pc:spChg>
        </pc:sldLayoutChg>
        <pc:sldLayoutChg chg="setBg">
          <pc:chgData name="Subodha Charles" userId="63e050b2-34a5-4b34-9ad7-a690b1233f53" providerId="ADAL" clId="{D53F8B65-01A9-408F-BA3F-62CEE5384EF0}" dt="2021-05-01T14:02:56.821" v="9"/>
          <pc:sldLayoutMkLst>
            <pc:docMk/>
            <pc:sldMasterMk cId="365645694" sldId="2147483660"/>
            <pc:sldLayoutMk cId="2697197971" sldId="2147483664"/>
          </pc:sldLayoutMkLst>
        </pc:sldLayoutChg>
        <pc:sldLayoutChg chg="setBg">
          <pc:chgData name="Subodha Charles" userId="63e050b2-34a5-4b34-9ad7-a690b1233f53" providerId="ADAL" clId="{D53F8B65-01A9-408F-BA3F-62CEE5384EF0}" dt="2021-05-01T14:03:01.996" v="11"/>
          <pc:sldLayoutMkLst>
            <pc:docMk/>
            <pc:sldMasterMk cId="365645694" sldId="2147483660"/>
            <pc:sldLayoutMk cId="3066210006" sldId="2147483665"/>
          </pc:sldLayoutMkLst>
        </pc:sldLayoutChg>
        <pc:sldLayoutChg chg="modSp setBg">
          <pc:chgData name="Subodha Charles" userId="63e050b2-34a5-4b34-9ad7-a690b1233f53" providerId="ADAL" clId="{D53F8B65-01A9-408F-BA3F-62CEE5384EF0}" dt="2021-05-01T14:30:57.783" v="345" actId="207"/>
          <pc:sldLayoutMkLst>
            <pc:docMk/>
            <pc:sldMasterMk cId="365645694" sldId="2147483660"/>
            <pc:sldLayoutMk cId="3374789469" sldId="2147483666"/>
          </pc:sldLayoutMkLst>
          <pc:spChg chg="mod">
            <ac:chgData name="Subodha Charles" userId="63e050b2-34a5-4b34-9ad7-a690b1233f53" providerId="ADAL" clId="{D53F8B65-01A9-408F-BA3F-62CEE5384EF0}" dt="2021-05-01T14:30:57.783" v="345" actId="207"/>
            <ac:spMkLst>
              <pc:docMk/>
              <pc:sldMasterMk cId="365645694" sldId="2147483660"/>
              <pc:sldLayoutMk cId="3374789469" sldId="2147483666"/>
              <ac:spMk id="5" creationId="{336EAF66-D4A5-414C-8F9B-FCCDFC896E83}"/>
            </ac:spMkLst>
          </pc:spChg>
        </pc:sldLayoutChg>
        <pc:sldLayoutChg chg="modSp setBg">
          <pc:chgData name="Subodha Charles" userId="63e050b2-34a5-4b34-9ad7-a690b1233f53" providerId="ADAL" clId="{D53F8B65-01A9-408F-BA3F-62CEE5384EF0}" dt="2021-05-01T14:31:01.771" v="346" actId="207"/>
          <pc:sldLayoutMkLst>
            <pc:docMk/>
            <pc:sldMasterMk cId="365645694" sldId="2147483660"/>
            <pc:sldLayoutMk cId="2456926629" sldId="2147483667"/>
          </pc:sldLayoutMkLst>
          <pc:spChg chg="mod">
            <ac:chgData name="Subodha Charles" userId="63e050b2-34a5-4b34-9ad7-a690b1233f53" providerId="ADAL" clId="{D53F8B65-01A9-408F-BA3F-62CEE5384EF0}" dt="2021-05-01T14:31:01.771" v="346" actId="207"/>
            <ac:spMkLst>
              <pc:docMk/>
              <pc:sldMasterMk cId="365645694" sldId="2147483660"/>
              <pc:sldLayoutMk cId="2456926629" sldId="2147483667"/>
              <ac:spMk id="4" creationId="{4B1C1C3B-CC21-4A67-9F65-2BCADF6A9E71}"/>
            </ac:spMkLst>
          </pc:spChg>
        </pc:sldLayoutChg>
        <pc:sldLayoutChg chg="setBg">
          <pc:chgData name="Subodha Charles" userId="63e050b2-34a5-4b34-9ad7-a690b1233f53" providerId="ADAL" clId="{D53F8B65-01A9-408F-BA3F-62CEE5384EF0}" dt="2021-05-01T14:03:15.345" v="17"/>
          <pc:sldLayoutMkLst>
            <pc:docMk/>
            <pc:sldMasterMk cId="365645694" sldId="2147483660"/>
            <pc:sldLayoutMk cId="452400687" sldId="2147483668"/>
          </pc:sldLayoutMkLst>
        </pc:sldLayoutChg>
        <pc:sldLayoutChg chg="modSp setBg">
          <pc:chgData name="Subodha Charles" userId="63e050b2-34a5-4b34-9ad7-a690b1233f53" providerId="ADAL" clId="{D53F8B65-01A9-408F-BA3F-62CEE5384EF0}" dt="2021-05-01T14:31:12.860" v="348" actId="207"/>
          <pc:sldLayoutMkLst>
            <pc:docMk/>
            <pc:sldMasterMk cId="365645694" sldId="2147483660"/>
            <pc:sldLayoutMk cId="555216089" sldId="2147483669"/>
          </pc:sldLayoutMkLst>
          <pc:spChg chg="mod">
            <ac:chgData name="Subodha Charles" userId="63e050b2-34a5-4b34-9ad7-a690b1233f53" providerId="ADAL" clId="{D53F8B65-01A9-408F-BA3F-62CEE5384EF0}" dt="2021-05-01T14:31:12.860" v="348" actId="207"/>
            <ac:spMkLst>
              <pc:docMk/>
              <pc:sldMasterMk cId="365645694" sldId="2147483660"/>
              <pc:sldLayoutMk cId="555216089" sldId="2147483669"/>
              <ac:spMk id="7" creationId="{CCC7C878-DADF-4FB1-9D56-995D14658114}"/>
            </ac:spMkLst>
          </pc:spChg>
        </pc:sldLayoutChg>
        <pc:sldLayoutChg chg="setBg">
          <pc:chgData name="Subodha Charles" userId="63e050b2-34a5-4b34-9ad7-a690b1233f53" providerId="ADAL" clId="{D53F8B65-01A9-408F-BA3F-62CEE5384EF0}" dt="2021-05-01T14:03:23.849" v="21"/>
          <pc:sldLayoutMkLst>
            <pc:docMk/>
            <pc:sldMasterMk cId="365645694" sldId="2147483660"/>
            <pc:sldLayoutMk cId="822640740" sldId="2147483670"/>
          </pc:sldLayoutMkLst>
        </pc:sldLayoutChg>
        <pc:sldLayoutChg chg="setBg">
          <pc:chgData name="Subodha Charles" userId="63e050b2-34a5-4b34-9ad7-a690b1233f53" providerId="ADAL" clId="{D53F8B65-01A9-408F-BA3F-62CEE5384EF0}" dt="2021-05-01T14:03:29.277" v="23"/>
          <pc:sldLayoutMkLst>
            <pc:docMk/>
            <pc:sldMasterMk cId="365645694" sldId="2147483660"/>
            <pc:sldLayoutMk cId="3226918980" sldId="2147483671"/>
          </pc:sldLayoutMkLst>
        </pc:sldLayoutChg>
      </pc:sldMasterChg>
    </pc:docChg>
  </pc:docChgLst>
  <pc:docChgLst>
    <pc:chgData name="Subodha Charles" userId="63e050b2-34a5-4b34-9ad7-a690b1233f53" providerId="ADAL" clId="{AB9BFB15-9789-4851-AFC6-ED262932E9F6}"/>
    <pc:docChg chg="undo custSel addSld delSld modSld">
      <pc:chgData name="Subodha Charles" userId="63e050b2-34a5-4b34-9ad7-a690b1233f53" providerId="ADAL" clId="{AB9BFB15-9789-4851-AFC6-ED262932E9F6}" dt="2021-08-25T17:20:46.692" v="992" actId="478"/>
      <pc:docMkLst>
        <pc:docMk/>
      </pc:docMkLst>
      <pc:sldChg chg="modSp mod">
        <pc:chgData name="Subodha Charles" userId="63e050b2-34a5-4b34-9ad7-a690b1233f53" providerId="ADAL" clId="{AB9BFB15-9789-4851-AFC6-ED262932E9F6}" dt="2021-08-23T22:39:48.230" v="901" actId="20577"/>
        <pc:sldMkLst>
          <pc:docMk/>
          <pc:sldMk cId="2878087182" sldId="260"/>
        </pc:sldMkLst>
        <pc:spChg chg="mod">
          <ac:chgData name="Subodha Charles" userId="63e050b2-34a5-4b34-9ad7-a690b1233f53" providerId="ADAL" clId="{AB9BFB15-9789-4851-AFC6-ED262932E9F6}" dt="2021-08-23T22:06:15.802" v="35" actId="20577"/>
          <ac:spMkLst>
            <pc:docMk/>
            <pc:sldMk cId="2878087182" sldId="260"/>
            <ac:spMk id="4" creationId="{62F2F4CF-D1FA-4CC4-800A-26390DBFB912}"/>
          </ac:spMkLst>
        </pc:spChg>
        <pc:spChg chg="mod">
          <ac:chgData name="Subodha Charles" userId="63e050b2-34a5-4b34-9ad7-a690b1233f53" providerId="ADAL" clId="{AB9BFB15-9789-4851-AFC6-ED262932E9F6}" dt="2021-08-23T22:06:27.222" v="48" actId="27636"/>
          <ac:spMkLst>
            <pc:docMk/>
            <pc:sldMk cId="2878087182" sldId="260"/>
            <ac:spMk id="5" creationId="{F0FECA5A-AD26-4C38-BDC5-62922C8500EC}"/>
          </ac:spMkLst>
        </pc:spChg>
        <pc:spChg chg="mod">
          <ac:chgData name="Subodha Charles" userId="63e050b2-34a5-4b34-9ad7-a690b1233f53" providerId="ADAL" clId="{AB9BFB15-9789-4851-AFC6-ED262932E9F6}" dt="2021-08-23T22:39:48.230" v="901" actId="20577"/>
          <ac:spMkLst>
            <pc:docMk/>
            <pc:sldMk cId="2878087182" sldId="260"/>
            <ac:spMk id="18" creationId="{78DCCBF7-A1AB-4EC4-82DB-8C393B0FC137}"/>
          </ac:spMkLst>
        </pc:spChg>
      </pc:sldChg>
      <pc:sldChg chg="modSp add mod">
        <pc:chgData name="Subodha Charles" userId="63e050b2-34a5-4b34-9ad7-a690b1233f53" providerId="ADAL" clId="{AB9BFB15-9789-4851-AFC6-ED262932E9F6}" dt="2021-08-25T17:02:09.480" v="909" actId="6549"/>
        <pc:sldMkLst>
          <pc:docMk/>
          <pc:sldMk cId="0" sldId="311"/>
        </pc:sldMkLst>
        <pc:spChg chg="mod">
          <ac:chgData name="Subodha Charles" userId="63e050b2-34a5-4b34-9ad7-a690b1233f53" providerId="ADAL" clId="{AB9BFB15-9789-4851-AFC6-ED262932E9F6}" dt="2021-08-25T17:02:09.480" v="909" actId="6549"/>
          <ac:spMkLst>
            <pc:docMk/>
            <pc:sldMk cId="0" sldId="311"/>
            <ac:spMk id="103" creationId="{00000000-0000-0000-0000-000000000000}"/>
          </ac:spMkLst>
        </pc:spChg>
      </pc:sldChg>
      <pc:sldChg chg="addSp delSp modSp mod">
        <pc:chgData name="Subodha Charles" userId="63e050b2-34a5-4b34-9ad7-a690b1233f53" providerId="ADAL" clId="{AB9BFB15-9789-4851-AFC6-ED262932E9F6}" dt="2021-08-23T22:08:07.833" v="64" actId="1076"/>
        <pc:sldMkLst>
          <pc:docMk/>
          <pc:sldMk cId="2292310319" sldId="313"/>
        </pc:sldMkLst>
        <pc:picChg chg="del">
          <ac:chgData name="Subodha Charles" userId="63e050b2-34a5-4b34-9ad7-a690b1233f53" providerId="ADAL" clId="{AB9BFB15-9789-4851-AFC6-ED262932E9F6}" dt="2021-08-23T22:07:14.538" v="54" actId="478"/>
          <ac:picMkLst>
            <pc:docMk/>
            <pc:sldMk cId="2292310319" sldId="313"/>
            <ac:picMk id="3" creationId="{82B9F2D3-4710-4A58-A2BC-E4C462A87972}"/>
          </ac:picMkLst>
        </pc:picChg>
        <pc:picChg chg="add mod modCrop">
          <ac:chgData name="Subodha Charles" userId="63e050b2-34a5-4b34-9ad7-a690b1233f53" providerId="ADAL" clId="{AB9BFB15-9789-4851-AFC6-ED262932E9F6}" dt="2021-08-23T22:08:07.833" v="64" actId="1076"/>
          <ac:picMkLst>
            <pc:docMk/>
            <pc:sldMk cId="2292310319" sldId="313"/>
            <ac:picMk id="4" creationId="{92AFA425-E6B2-4153-821D-0C4C6161B4C4}"/>
          </ac:picMkLst>
        </pc:picChg>
      </pc:sldChg>
      <pc:sldChg chg="delSp mod">
        <pc:chgData name="Subodha Charles" userId="63e050b2-34a5-4b34-9ad7-a690b1233f53" providerId="ADAL" clId="{AB9BFB15-9789-4851-AFC6-ED262932E9F6}" dt="2021-08-23T22:21:02.903" v="183" actId="478"/>
        <pc:sldMkLst>
          <pc:docMk/>
          <pc:sldMk cId="959472403" sldId="316"/>
        </pc:sldMkLst>
        <pc:picChg chg="del">
          <ac:chgData name="Subodha Charles" userId="63e050b2-34a5-4b34-9ad7-a690b1233f53" providerId="ADAL" clId="{AB9BFB15-9789-4851-AFC6-ED262932E9F6}" dt="2021-08-23T22:21:02.903" v="183" actId="478"/>
          <ac:picMkLst>
            <pc:docMk/>
            <pc:sldMk cId="959472403" sldId="316"/>
            <ac:picMk id="24" creationId="{1D48B16B-1B68-4327-9C4F-8BE0735A6643}"/>
          </ac:picMkLst>
        </pc:picChg>
      </pc:sldChg>
      <pc:sldChg chg="del">
        <pc:chgData name="Subodha Charles" userId="63e050b2-34a5-4b34-9ad7-a690b1233f53" providerId="ADAL" clId="{AB9BFB15-9789-4851-AFC6-ED262932E9F6}" dt="2021-08-23T22:08:35.288" v="65" actId="47"/>
        <pc:sldMkLst>
          <pc:docMk/>
          <pc:sldMk cId="2478425241" sldId="317"/>
        </pc:sldMkLst>
      </pc:sldChg>
      <pc:sldChg chg="delSp mod">
        <pc:chgData name="Subodha Charles" userId="63e050b2-34a5-4b34-9ad7-a690b1233f53" providerId="ADAL" clId="{AB9BFB15-9789-4851-AFC6-ED262932E9F6}" dt="2021-08-23T22:21:01.607" v="182" actId="478"/>
        <pc:sldMkLst>
          <pc:docMk/>
          <pc:sldMk cId="1839449453" sldId="318"/>
        </pc:sldMkLst>
        <pc:picChg chg="del">
          <ac:chgData name="Subodha Charles" userId="63e050b2-34a5-4b34-9ad7-a690b1233f53" providerId="ADAL" clId="{AB9BFB15-9789-4851-AFC6-ED262932E9F6}" dt="2021-08-23T22:21:01.607" v="182" actId="478"/>
          <ac:picMkLst>
            <pc:docMk/>
            <pc:sldMk cId="1839449453" sldId="318"/>
            <ac:picMk id="12" creationId="{8D25D6D1-63CF-4AA8-9928-FB32C6B41CAB}"/>
          </ac:picMkLst>
        </pc:picChg>
      </pc:sldChg>
      <pc:sldChg chg="delSp mod">
        <pc:chgData name="Subodha Charles" userId="63e050b2-34a5-4b34-9ad7-a690b1233f53" providerId="ADAL" clId="{AB9BFB15-9789-4851-AFC6-ED262932E9F6}" dt="2021-08-23T22:20:59.792" v="181" actId="478"/>
        <pc:sldMkLst>
          <pc:docMk/>
          <pc:sldMk cId="0" sldId="319"/>
        </pc:sldMkLst>
        <pc:picChg chg="del">
          <ac:chgData name="Subodha Charles" userId="63e050b2-34a5-4b34-9ad7-a690b1233f53" providerId="ADAL" clId="{AB9BFB15-9789-4851-AFC6-ED262932E9F6}" dt="2021-08-23T22:20:59.792" v="181" actId="478"/>
          <ac:picMkLst>
            <pc:docMk/>
            <pc:sldMk cId="0" sldId="319"/>
            <ac:picMk id="21" creationId="{EBBA2E9E-7653-4751-A990-58D75C064BCF}"/>
          </ac:picMkLst>
        </pc:picChg>
      </pc:sldChg>
      <pc:sldChg chg="delSp mod">
        <pc:chgData name="Subodha Charles" userId="63e050b2-34a5-4b34-9ad7-a690b1233f53" providerId="ADAL" clId="{AB9BFB15-9789-4851-AFC6-ED262932E9F6}" dt="2021-08-23T22:21:04.720" v="184" actId="478"/>
        <pc:sldMkLst>
          <pc:docMk/>
          <pc:sldMk cId="937116544" sldId="323"/>
        </pc:sldMkLst>
        <pc:picChg chg="del">
          <ac:chgData name="Subodha Charles" userId="63e050b2-34a5-4b34-9ad7-a690b1233f53" providerId="ADAL" clId="{AB9BFB15-9789-4851-AFC6-ED262932E9F6}" dt="2021-08-23T22:21:04.720" v="184" actId="478"/>
          <ac:picMkLst>
            <pc:docMk/>
            <pc:sldMk cId="937116544" sldId="323"/>
            <ac:picMk id="9" creationId="{7CAC595A-0F20-4222-9CAA-1844E78B04D4}"/>
          </ac:picMkLst>
        </pc:picChg>
      </pc:sldChg>
      <pc:sldChg chg="delSp mod">
        <pc:chgData name="Subodha Charles" userId="63e050b2-34a5-4b34-9ad7-a690b1233f53" providerId="ADAL" clId="{AB9BFB15-9789-4851-AFC6-ED262932E9F6}" dt="2021-08-23T22:21:08.022" v="186" actId="478"/>
        <pc:sldMkLst>
          <pc:docMk/>
          <pc:sldMk cId="3392499829" sldId="324"/>
        </pc:sldMkLst>
        <pc:picChg chg="del">
          <ac:chgData name="Subodha Charles" userId="63e050b2-34a5-4b34-9ad7-a690b1233f53" providerId="ADAL" clId="{AB9BFB15-9789-4851-AFC6-ED262932E9F6}" dt="2021-08-23T22:21:08.022" v="186" actId="478"/>
          <ac:picMkLst>
            <pc:docMk/>
            <pc:sldMk cId="3392499829" sldId="324"/>
            <ac:picMk id="9" creationId="{DE3663DE-048A-418A-8A83-4B2E76EEEFFE}"/>
          </ac:picMkLst>
        </pc:picChg>
      </pc:sldChg>
      <pc:sldChg chg="delSp mod">
        <pc:chgData name="Subodha Charles" userId="63e050b2-34a5-4b34-9ad7-a690b1233f53" providerId="ADAL" clId="{AB9BFB15-9789-4851-AFC6-ED262932E9F6}" dt="2021-08-23T22:21:09.726" v="187" actId="478"/>
        <pc:sldMkLst>
          <pc:docMk/>
          <pc:sldMk cId="830599800" sldId="325"/>
        </pc:sldMkLst>
        <pc:picChg chg="del">
          <ac:chgData name="Subodha Charles" userId="63e050b2-34a5-4b34-9ad7-a690b1233f53" providerId="ADAL" clId="{AB9BFB15-9789-4851-AFC6-ED262932E9F6}" dt="2021-08-23T22:21:09.726" v="187" actId="478"/>
          <ac:picMkLst>
            <pc:docMk/>
            <pc:sldMk cId="830599800" sldId="325"/>
            <ac:picMk id="8" creationId="{0E667DCF-0DA4-41DB-969C-963A2AB2CD76}"/>
          </ac:picMkLst>
        </pc:picChg>
      </pc:sldChg>
      <pc:sldChg chg="delSp mod">
        <pc:chgData name="Subodha Charles" userId="63e050b2-34a5-4b34-9ad7-a690b1233f53" providerId="ADAL" clId="{AB9BFB15-9789-4851-AFC6-ED262932E9F6}" dt="2021-08-23T22:21:06.295" v="185" actId="478"/>
        <pc:sldMkLst>
          <pc:docMk/>
          <pc:sldMk cId="3422357381" sldId="326"/>
        </pc:sldMkLst>
        <pc:picChg chg="del">
          <ac:chgData name="Subodha Charles" userId="63e050b2-34a5-4b34-9ad7-a690b1233f53" providerId="ADAL" clId="{AB9BFB15-9789-4851-AFC6-ED262932E9F6}" dt="2021-08-23T22:21:06.295" v="185" actId="478"/>
          <ac:picMkLst>
            <pc:docMk/>
            <pc:sldMk cId="3422357381" sldId="326"/>
            <ac:picMk id="9" creationId="{BFE1001A-DB5E-47BA-BBAE-0D1066755A5D}"/>
          </ac:picMkLst>
        </pc:picChg>
      </pc:sldChg>
      <pc:sldChg chg="delSp mod">
        <pc:chgData name="Subodha Charles" userId="63e050b2-34a5-4b34-9ad7-a690b1233f53" providerId="ADAL" clId="{AB9BFB15-9789-4851-AFC6-ED262932E9F6}" dt="2021-08-23T22:25:05.415" v="235" actId="478"/>
        <pc:sldMkLst>
          <pc:docMk/>
          <pc:sldMk cId="3891766574" sldId="332"/>
        </pc:sldMkLst>
        <pc:picChg chg="del">
          <ac:chgData name="Subodha Charles" userId="63e050b2-34a5-4b34-9ad7-a690b1233f53" providerId="ADAL" clId="{AB9BFB15-9789-4851-AFC6-ED262932E9F6}" dt="2021-08-23T22:25:05.415" v="235" actId="478"/>
          <ac:picMkLst>
            <pc:docMk/>
            <pc:sldMk cId="3891766574" sldId="332"/>
            <ac:picMk id="8" creationId="{0059B2BE-530D-44F3-9A50-AE184B7EF37E}"/>
          </ac:picMkLst>
        </pc:picChg>
      </pc:sldChg>
      <pc:sldChg chg="delSp mod">
        <pc:chgData name="Subodha Charles" userId="63e050b2-34a5-4b34-9ad7-a690b1233f53" providerId="ADAL" clId="{AB9BFB15-9789-4851-AFC6-ED262932E9F6}" dt="2021-08-23T22:21:11.473" v="188" actId="478"/>
        <pc:sldMkLst>
          <pc:docMk/>
          <pc:sldMk cId="289624081" sldId="333"/>
        </pc:sldMkLst>
        <pc:picChg chg="del">
          <ac:chgData name="Subodha Charles" userId="63e050b2-34a5-4b34-9ad7-a690b1233f53" providerId="ADAL" clId="{AB9BFB15-9789-4851-AFC6-ED262932E9F6}" dt="2021-08-23T22:21:11.473" v="188" actId="478"/>
          <ac:picMkLst>
            <pc:docMk/>
            <pc:sldMk cId="289624081" sldId="333"/>
            <ac:picMk id="22" creationId="{2BFBB3EF-E3AA-4590-8D52-E9369F7128DF}"/>
          </ac:picMkLst>
        </pc:picChg>
      </pc:sldChg>
      <pc:sldChg chg="delSp mod">
        <pc:chgData name="Subodha Charles" userId="63e050b2-34a5-4b34-9ad7-a690b1233f53" providerId="ADAL" clId="{AB9BFB15-9789-4851-AFC6-ED262932E9F6}" dt="2021-08-23T22:25:08.496" v="236" actId="478"/>
        <pc:sldMkLst>
          <pc:docMk/>
          <pc:sldMk cId="3356485680" sldId="340"/>
        </pc:sldMkLst>
        <pc:picChg chg="del">
          <ac:chgData name="Subodha Charles" userId="63e050b2-34a5-4b34-9ad7-a690b1233f53" providerId="ADAL" clId="{AB9BFB15-9789-4851-AFC6-ED262932E9F6}" dt="2021-08-23T22:25:08.496" v="236" actId="478"/>
          <ac:picMkLst>
            <pc:docMk/>
            <pc:sldMk cId="3356485680" sldId="340"/>
            <ac:picMk id="10" creationId="{09CC2FF8-210E-4BA5-A133-D19A29D78C51}"/>
          </ac:picMkLst>
        </pc:picChg>
      </pc:sldChg>
      <pc:sldChg chg="delSp mod">
        <pc:chgData name="Subodha Charles" userId="63e050b2-34a5-4b34-9ad7-a690b1233f53" providerId="ADAL" clId="{AB9BFB15-9789-4851-AFC6-ED262932E9F6}" dt="2021-08-23T22:25:10.095" v="237" actId="478"/>
        <pc:sldMkLst>
          <pc:docMk/>
          <pc:sldMk cId="3518610194" sldId="341"/>
        </pc:sldMkLst>
        <pc:picChg chg="del">
          <ac:chgData name="Subodha Charles" userId="63e050b2-34a5-4b34-9ad7-a690b1233f53" providerId="ADAL" clId="{AB9BFB15-9789-4851-AFC6-ED262932E9F6}" dt="2021-08-23T22:25:10.095" v="237" actId="478"/>
          <ac:picMkLst>
            <pc:docMk/>
            <pc:sldMk cId="3518610194" sldId="341"/>
            <ac:picMk id="8" creationId="{60899A72-3B90-4F13-98D8-191E6C018749}"/>
          </ac:picMkLst>
        </pc:picChg>
      </pc:sldChg>
      <pc:sldChg chg="del">
        <pc:chgData name="Subodha Charles" userId="63e050b2-34a5-4b34-9ad7-a690b1233f53" providerId="ADAL" clId="{AB9BFB15-9789-4851-AFC6-ED262932E9F6}" dt="2021-08-23T22:20:22.544" v="180" actId="47"/>
        <pc:sldMkLst>
          <pc:docMk/>
          <pc:sldMk cId="611353243" sldId="342"/>
        </pc:sldMkLst>
      </pc:sldChg>
      <pc:sldChg chg="addSp delSp modSp mod modNotesTx">
        <pc:chgData name="Subodha Charles" userId="63e050b2-34a5-4b34-9ad7-a690b1233f53" providerId="ADAL" clId="{AB9BFB15-9789-4851-AFC6-ED262932E9F6}" dt="2021-08-25T17:20:09.308" v="975" actId="478"/>
        <pc:sldMkLst>
          <pc:docMk/>
          <pc:sldMk cId="3471489944" sldId="345"/>
        </pc:sldMkLst>
        <pc:spChg chg="add mod">
          <ac:chgData name="Subodha Charles" userId="63e050b2-34a5-4b34-9ad7-a690b1233f53" providerId="ADAL" clId="{AB9BFB15-9789-4851-AFC6-ED262932E9F6}" dt="2021-08-23T22:26:13.274" v="312" actId="403"/>
          <ac:spMkLst>
            <pc:docMk/>
            <pc:sldMk cId="3471489944" sldId="345"/>
            <ac:spMk id="2" creationId="{4461B041-B823-4B6A-9226-505A24CAE8D8}"/>
          </ac:spMkLst>
        </pc:spChg>
        <pc:spChg chg="mod">
          <ac:chgData name="Subodha Charles" userId="63e050b2-34a5-4b34-9ad7-a690b1233f53" providerId="ADAL" clId="{AB9BFB15-9789-4851-AFC6-ED262932E9F6}" dt="2021-08-23T22:25:53.162" v="260" actId="20577"/>
          <ac:spMkLst>
            <pc:docMk/>
            <pc:sldMk cId="3471489944" sldId="345"/>
            <ac:spMk id="137" creationId="{00000000-0000-0000-0000-000000000000}"/>
          </ac:spMkLst>
        </pc:spChg>
        <pc:picChg chg="del">
          <ac:chgData name="Subodha Charles" userId="63e050b2-34a5-4b34-9ad7-a690b1233f53" providerId="ADAL" clId="{AB9BFB15-9789-4851-AFC6-ED262932E9F6}" dt="2021-08-23T22:25:54.550" v="261" actId="478"/>
          <ac:picMkLst>
            <pc:docMk/>
            <pc:sldMk cId="3471489944" sldId="345"/>
            <ac:picMk id="3" creationId="{20E7273D-136E-4114-AFA5-C1B4CDB8DD21}"/>
          </ac:picMkLst>
        </pc:picChg>
        <pc:picChg chg="del">
          <ac:chgData name="Subodha Charles" userId="63e050b2-34a5-4b34-9ad7-a690b1233f53" providerId="ADAL" clId="{AB9BFB15-9789-4851-AFC6-ED262932E9F6}" dt="2021-08-23T22:25:54.879" v="262" actId="478"/>
          <ac:picMkLst>
            <pc:docMk/>
            <pc:sldMk cId="3471489944" sldId="345"/>
            <ac:picMk id="7" creationId="{706D2304-D4AB-484C-A2BD-BE967E9FD518}"/>
          </ac:picMkLst>
        </pc:picChg>
        <pc:picChg chg="del">
          <ac:chgData name="Subodha Charles" userId="63e050b2-34a5-4b34-9ad7-a690b1233f53" providerId="ADAL" clId="{AB9BFB15-9789-4851-AFC6-ED262932E9F6}" dt="2021-08-25T17:20:09.308" v="975" actId="478"/>
          <ac:picMkLst>
            <pc:docMk/>
            <pc:sldMk cId="3471489944" sldId="345"/>
            <ac:picMk id="9" creationId="{836FADFF-1737-48E6-BA3A-269F16F0A9CC}"/>
          </ac:picMkLst>
        </pc:picChg>
        <pc:cxnChg chg="del">
          <ac:chgData name="Subodha Charles" userId="63e050b2-34a5-4b34-9ad7-a690b1233f53" providerId="ADAL" clId="{AB9BFB15-9789-4851-AFC6-ED262932E9F6}" dt="2021-08-23T22:25:55.818" v="263" actId="478"/>
          <ac:cxnSpMkLst>
            <pc:docMk/>
            <pc:sldMk cId="3471489944" sldId="345"/>
            <ac:cxnSpMk id="5" creationId="{AA1D9B83-47CE-49A4-AB55-3BA99C856ADE}"/>
          </ac:cxnSpMkLst>
        </pc:cxnChg>
      </pc:sldChg>
      <pc:sldChg chg="del">
        <pc:chgData name="Subodha Charles" userId="63e050b2-34a5-4b34-9ad7-a690b1233f53" providerId="ADAL" clId="{AB9BFB15-9789-4851-AFC6-ED262932E9F6}" dt="2021-08-23T22:05:57.462" v="12" actId="47"/>
        <pc:sldMkLst>
          <pc:docMk/>
          <pc:sldMk cId="1642365909" sldId="347"/>
        </pc:sldMkLst>
      </pc:sldChg>
      <pc:sldChg chg="del">
        <pc:chgData name="Subodha Charles" userId="63e050b2-34a5-4b34-9ad7-a690b1233f53" providerId="ADAL" clId="{AB9BFB15-9789-4851-AFC6-ED262932E9F6}" dt="2021-08-23T22:05:54.313" v="11" actId="47"/>
        <pc:sldMkLst>
          <pc:docMk/>
          <pc:sldMk cId="2713762533" sldId="348"/>
        </pc:sldMkLst>
      </pc:sldChg>
      <pc:sldChg chg="del">
        <pc:chgData name="Subodha Charles" userId="63e050b2-34a5-4b34-9ad7-a690b1233f53" providerId="ADAL" clId="{AB9BFB15-9789-4851-AFC6-ED262932E9F6}" dt="2021-08-23T22:20:19.290" v="179" actId="47"/>
        <pc:sldMkLst>
          <pc:docMk/>
          <pc:sldMk cId="3238398472" sldId="350"/>
        </pc:sldMkLst>
      </pc:sldChg>
      <pc:sldChg chg="delSp mod">
        <pc:chgData name="Subodha Charles" userId="63e050b2-34a5-4b34-9ad7-a690b1233f53" providerId="ADAL" clId="{AB9BFB15-9789-4851-AFC6-ED262932E9F6}" dt="2021-08-23T22:21:13.117" v="189" actId="478"/>
        <pc:sldMkLst>
          <pc:docMk/>
          <pc:sldMk cId="705804384" sldId="351"/>
        </pc:sldMkLst>
        <pc:picChg chg="del">
          <ac:chgData name="Subodha Charles" userId="63e050b2-34a5-4b34-9ad7-a690b1233f53" providerId="ADAL" clId="{AB9BFB15-9789-4851-AFC6-ED262932E9F6}" dt="2021-08-23T22:21:13.117" v="189" actId="478"/>
          <ac:picMkLst>
            <pc:docMk/>
            <pc:sldMk cId="705804384" sldId="351"/>
            <ac:picMk id="13" creationId="{E5F3653D-7D41-4521-8788-A2A650938DB8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19.635" v="978" actId="478"/>
        <pc:sldMkLst>
          <pc:docMk/>
          <pc:sldMk cId="3301042996" sldId="353"/>
        </pc:sldMkLst>
        <pc:picChg chg="del">
          <ac:chgData name="Subodha Charles" userId="63e050b2-34a5-4b34-9ad7-a690b1233f53" providerId="ADAL" clId="{AB9BFB15-9789-4851-AFC6-ED262932E9F6}" dt="2021-08-25T17:20:19.635" v="978" actId="478"/>
          <ac:picMkLst>
            <pc:docMk/>
            <pc:sldMk cId="3301042996" sldId="353"/>
            <ac:picMk id="10" creationId="{B16ED829-38C9-41EE-A4AE-05D316C4CAC1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21.083" v="979" actId="478"/>
        <pc:sldMkLst>
          <pc:docMk/>
          <pc:sldMk cId="1369790747" sldId="354"/>
        </pc:sldMkLst>
        <pc:picChg chg="del">
          <ac:chgData name="Subodha Charles" userId="63e050b2-34a5-4b34-9ad7-a690b1233f53" providerId="ADAL" clId="{AB9BFB15-9789-4851-AFC6-ED262932E9F6}" dt="2021-08-25T17:20:21.083" v="979" actId="478"/>
          <ac:picMkLst>
            <pc:docMk/>
            <pc:sldMk cId="1369790747" sldId="354"/>
            <ac:picMk id="8" creationId="{D0065511-BEF9-4983-BEDA-15F4328716DA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23.128" v="980" actId="478"/>
        <pc:sldMkLst>
          <pc:docMk/>
          <pc:sldMk cId="3646587320" sldId="355"/>
        </pc:sldMkLst>
        <pc:picChg chg="del">
          <ac:chgData name="Subodha Charles" userId="63e050b2-34a5-4b34-9ad7-a690b1233f53" providerId="ADAL" clId="{AB9BFB15-9789-4851-AFC6-ED262932E9F6}" dt="2021-08-25T17:20:23.128" v="980" actId="478"/>
          <ac:picMkLst>
            <pc:docMk/>
            <pc:sldMk cId="3646587320" sldId="355"/>
            <ac:picMk id="11" creationId="{66D57956-0126-4CC7-B7A9-CF473F7E0A3B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25.060" v="981" actId="478"/>
        <pc:sldMkLst>
          <pc:docMk/>
          <pc:sldMk cId="2951535782" sldId="356"/>
        </pc:sldMkLst>
        <pc:picChg chg="del">
          <ac:chgData name="Subodha Charles" userId="63e050b2-34a5-4b34-9ad7-a690b1233f53" providerId="ADAL" clId="{AB9BFB15-9789-4851-AFC6-ED262932E9F6}" dt="2021-08-25T17:20:25.060" v="981" actId="478"/>
          <ac:picMkLst>
            <pc:docMk/>
            <pc:sldMk cId="2951535782" sldId="356"/>
            <ac:picMk id="7" creationId="{57E08750-59A5-4416-83E1-E54478105992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26.683" v="982" actId="478"/>
        <pc:sldMkLst>
          <pc:docMk/>
          <pc:sldMk cId="1709168556" sldId="357"/>
        </pc:sldMkLst>
        <pc:picChg chg="del">
          <ac:chgData name="Subodha Charles" userId="63e050b2-34a5-4b34-9ad7-a690b1233f53" providerId="ADAL" clId="{AB9BFB15-9789-4851-AFC6-ED262932E9F6}" dt="2021-08-25T17:20:26.683" v="982" actId="478"/>
          <ac:picMkLst>
            <pc:docMk/>
            <pc:sldMk cId="1709168556" sldId="357"/>
            <ac:picMk id="8" creationId="{BB1E9510-1F7F-4DAB-A509-141C92DDE86B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28.427" v="983" actId="478"/>
        <pc:sldMkLst>
          <pc:docMk/>
          <pc:sldMk cId="3784190280" sldId="358"/>
        </pc:sldMkLst>
        <pc:picChg chg="del">
          <ac:chgData name="Subodha Charles" userId="63e050b2-34a5-4b34-9ad7-a690b1233f53" providerId="ADAL" clId="{AB9BFB15-9789-4851-AFC6-ED262932E9F6}" dt="2021-08-25T17:20:28.427" v="983" actId="478"/>
          <ac:picMkLst>
            <pc:docMk/>
            <pc:sldMk cId="3784190280" sldId="358"/>
            <ac:picMk id="8" creationId="{5895B156-F854-4326-9ADB-DA161F768DBB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30.466" v="984" actId="478"/>
        <pc:sldMkLst>
          <pc:docMk/>
          <pc:sldMk cId="2502162547" sldId="359"/>
        </pc:sldMkLst>
        <pc:picChg chg="del">
          <ac:chgData name="Subodha Charles" userId="63e050b2-34a5-4b34-9ad7-a690b1233f53" providerId="ADAL" clId="{AB9BFB15-9789-4851-AFC6-ED262932E9F6}" dt="2021-08-25T17:20:30.466" v="984" actId="478"/>
          <ac:picMkLst>
            <pc:docMk/>
            <pc:sldMk cId="2502162547" sldId="359"/>
            <ac:picMk id="8" creationId="{24EB2173-99BA-4014-AE53-CF95DA27085B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32.188" v="985" actId="478"/>
        <pc:sldMkLst>
          <pc:docMk/>
          <pc:sldMk cId="534758717" sldId="360"/>
        </pc:sldMkLst>
        <pc:picChg chg="del">
          <ac:chgData name="Subodha Charles" userId="63e050b2-34a5-4b34-9ad7-a690b1233f53" providerId="ADAL" clId="{AB9BFB15-9789-4851-AFC6-ED262932E9F6}" dt="2021-08-25T17:20:32.188" v="985" actId="478"/>
          <ac:picMkLst>
            <pc:docMk/>
            <pc:sldMk cId="534758717" sldId="360"/>
            <ac:picMk id="14" creationId="{28716798-6E9A-450F-BE97-D97A3C6BD76C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34.258" v="986" actId="478"/>
        <pc:sldMkLst>
          <pc:docMk/>
          <pc:sldMk cId="2951888611" sldId="361"/>
        </pc:sldMkLst>
        <pc:picChg chg="del">
          <ac:chgData name="Subodha Charles" userId="63e050b2-34a5-4b34-9ad7-a690b1233f53" providerId="ADAL" clId="{AB9BFB15-9789-4851-AFC6-ED262932E9F6}" dt="2021-08-25T17:20:34.258" v="986" actId="478"/>
          <ac:picMkLst>
            <pc:docMk/>
            <pc:sldMk cId="2951888611" sldId="361"/>
            <ac:picMk id="6" creationId="{CDBBC025-E48E-465E-B293-E942AB9FE2C6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35.926" v="987" actId="478"/>
        <pc:sldMkLst>
          <pc:docMk/>
          <pc:sldMk cId="1885902466" sldId="362"/>
        </pc:sldMkLst>
        <pc:picChg chg="del">
          <ac:chgData name="Subodha Charles" userId="63e050b2-34a5-4b34-9ad7-a690b1233f53" providerId="ADAL" clId="{AB9BFB15-9789-4851-AFC6-ED262932E9F6}" dt="2021-08-25T17:20:35.926" v="987" actId="478"/>
          <ac:picMkLst>
            <pc:docMk/>
            <pc:sldMk cId="1885902466" sldId="362"/>
            <ac:picMk id="6" creationId="{3A8C4766-E8E6-45DD-8741-2A90252A76BD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37.627" v="988" actId="478"/>
        <pc:sldMkLst>
          <pc:docMk/>
          <pc:sldMk cId="2423246577" sldId="363"/>
        </pc:sldMkLst>
        <pc:picChg chg="del">
          <ac:chgData name="Subodha Charles" userId="63e050b2-34a5-4b34-9ad7-a690b1233f53" providerId="ADAL" clId="{AB9BFB15-9789-4851-AFC6-ED262932E9F6}" dt="2021-08-25T17:20:37.627" v="988" actId="478"/>
          <ac:picMkLst>
            <pc:docMk/>
            <pc:sldMk cId="2423246577" sldId="363"/>
            <ac:picMk id="7" creationId="{13C061BF-0555-44E7-B2E7-2AAD17D533DD}"/>
          </ac:picMkLst>
        </pc:picChg>
      </pc:sldChg>
      <pc:sldChg chg="add del">
        <pc:chgData name="Subodha Charles" userId="63e050b2-34a5-4b34-9ad7-a690b1233f53" providerId="ADAL" clId="{AB9BFB15-9789-4851-AFC6-ED262932E9F6}" dt="2021-08-25T17:09:54.121" v="910"/>
        <pc:sldMkLst>
          <pc:docMk/>
          <pc:sldMk cId="2748248369" sldId="364"/>
        </pc:sldMkLst>
      </pc:sldChg>
      <pc:sldChg chg="delSp mod">
        <pc:chgData name="Subodha Charles" userId="63e050b2-34a5-4b34-9ad7-a690b1233f53" providerId="ADAL" clId="{AB9BFB15-9789-4851-AFC6-ED262932E9F6}" dt="2021-08-23T22:21:22.458" v="194" actId="478"/>
        <pc:sldMkLst>
          <pc:docMk/>
          <pc:sldMk cId="127228907" sldId="365"/>
        </pc:sldMkLst>
        <pc:picChg chg="del">
          <ac:chgData name="Subodha Charles" userId="63e050b2-34a5-4b34-9ad7-a690b1233f53" providerId="ADAL" clId="{AB9BFB15-9789-4851-AFC6-ED262932E9F6}" dt="2021-08-23T22:21:22.458" v="194" actId="478"/>
          <ac:picMkLst>
            <pc:docMk/>
            <pc:sldMk cId="127228907" sldId="365"/>
            <ac:picMk id="5" creationId="{A44985A5-9F13-4119-AFAF-E1B2D56A3B7B}"/>
          </ac:picMkLst>
        </pc:picChg>
      </pc:sldChg>
      <pc:sldChg chg="delSp mod">
        <pc:chgData name="Subodha Charles" userId="63e050b2-34a5-4b34-9ad7-a690b1233f53" providerId="ADAL" clId="{AB9BFB15-9789-4851-AFC6-ED262932E9F6}" dt="2021-08-23T22:25:03.327" v="234" actId="478"/>
        <pc:sldMkLst>
          <pc:docMk/>
          <pc:sldMk cId="4089218447" sldId="366"/>
        </pc:sldMkLst>
        <pc:picChg chg="del">
          <ac:chgData name="Subodha Charles" userId="63e050b2-34a5-4b34-9ad7-a690b1233f53" providerId="ADAL" clId="{AB9BFB15-9789-4851-AFC6-ED262932E9F6}" dt="2021-08-23T22:25:03.327" v="234" actId="478"/>
          <ac:picMkLst>
            <pc:docMk/>
            <pc:sldMk cId="4089218447" sldId="366"/>
            <ac:picMk id="5" creationId="{A0CC7139-E8DB-4086-BE21-189695AA5BFD}"/>
          </ac:picMkLst>
        </pc:picChg>
      </pc:sldChg>
      <pc:sldChg chg="addSp delSp modSp mod">
        <pc:chgData name="Subodha Charles" userId="63e050b2-34a5-4b34-9ad7-a690b1233f53" providerId="ADAL" clId="{AB9BFB15-9789-4851-AFC6-ED262932E9F6}" dt="2021-08-23T22:27:43.058" v="462" actId="14100"/>
        <pc:sldMkLst>
          <pc:docMk/>
          <pc:sldMk cId="2031097711" sldId="368"/>
        </pc:sldMkLst>
        <pc:spChg chg="add mod">
          <ac:chgData name="Subodha Charles" userId="63e050b2-34a5-4b34-9ad7-a690b1233f53" providerId="ADAL" clId="{AB9BFB15-9789-4851-AFC6-ED262932E9F6}" dt="2021-08-23T22:27:43.058" v="462" actId="14100"/>
          <ac:spMkLst>
            <pc:docMk/>
            <pc:sldMk cId="2031097711" sldId="368"/>
            <ac:spMk id="11" creationId="{4D7A2913-9E5B-493C-A794-40BBEE775F64}"/>
          </ac:spMkLst>
        </pc:spChg>
        <pc:picChg chg="del">
          <ac:chgData name="Subodha Charles" userId="63e050b2-34a5-4b34-9ad7-a690b1233f53" providerId="ADAL" clId="{AB9BFB15-9789-4851-AFC6-ED262932E9F6}" dt="2021-08-23T22:25:11.923" v="238" actId="478"/>
          <ac:picMkLst>
            <pc:docMk/>
            <pc:sldMk cId="2031097711" sldId="368"/>
            <ac:picMk id="10" creationId="{C493E97D-5453-4104-B5BC-A1B66036BEA7}"/>
          </ac:picMkLst>
        </pc:picChg>
      </pc:sldChg>
      <pc:sldChg chg="delSp mod">
        <pc:chgData name="Subodha Charles" userId="63e050b2-34a5-4b34-9ad7-a690b1233f53" providerId="ADAL" clId="{AB9BFB15-9789-4851-AFC6-ED262932E9F6}" dt="2021-08-23T22:25:13.216" v="239" actId="478"/>
        <pc:sldMkLst>
          <pc:docMk/>
          <pc:sldMk cId="3816999815" sldId="369"/>
        </pc:sldMkLst>
        <pc:picChg chg="del">
          <ac:chgData name="Subodha Charles" userId="63e050b2-34a5-4b34-9ad7-a690b1233f53" providerId="ADAL" clId="{AB9BFB15-9789-4851-AFC6-ED262932E9F6}" dt="2021-08-23T22:25:13.216" v="239" actId="478"/>
          <ac:picMkLst>
            <pc:docMk/>
            <pc:sldMk cId="3816999815" sldId="369"/>
            <ac:picMk id="7" creationId="{C8647B21-E352-4DF5-9923-5E2C5D7CE648}"/>
          </ac:picMkLst>
        </pc:picChg>
      </pc:sldChg>
      <pc:sldChg chg="addSp delSp modSp mod">
        <pc:chgData name="Subodha Charles" userId="63e050b2-34a5-4b34-9ad7-a690b1233f53" providerId="ADAL" clId="{AB9BFB15-9789-4851-AFC6-ED262932E9F6}" dt="2021-08-23T22:26:56.601" v="373" actId="1076"/>
        <pc:sldMkLst>
          <pc:docMk/>
          <pc:sldMk cId="3301792145" sldId="370"/>
        </pc:sldMkLst>
        <pc:spChg chg="add mod">
          <ac:chgData name="Subodha Charles" userId="63e050b2-34a5-4b34-9ad7-a690b1233f53" providerId="ADAL" clId="{AB9BFB15-9789-4851-AFC6-ED262932E9F6}" dt="2021-08-23T22:26:56.601" v="373" actId="1076"/>
          <ac:spMkLst>
            <pc:docMk/>
            <pc:sldMk cId="3301792145" sldId="370"/>
            <ac:spMk id="7" creationId="{8578C4D9-B80D-4D94-87ED-B2997092618C}"/>
          </ac:spMkLst>
        </pc:spChg>
        <pc:picChg chg="del">
          <ac:chgData name="Subodha Charles" userId="63e050b2-34a5-4b34-9ad7-a690b1233f53" providerId="ADAL" clId="{AB9BFB15-9789-4851-AFC6-ED262932E9F6}" dt="2021-08-23T22:25:33.031" v="251" actId="478"/>
          <ac:picMkLst>
            <pc:docMk/>
            <pc:sldMk cId="3301792145" sldId="370"/>
            <ac:picMk id="6" creationId="{1B723A8F-6985-4B9B-99B5-920095EA8370}"/>
          </ac:picMkLst>
        </pc:picChg>
      </pc:sldChg>
      <pc:sldChg chg="del">
        <pc:chgData name="Subodha Charles" userId="63e050b2-34a5-4b34-9ad7-a690b1233f53" providerId="ADAL" clId="{AB9BFB15-9789-4851-AFC6-ED262932E9F6}" dt="2021-08-23T22:19:50.501" v="177" actId="47"/>
        <pc:sldMkLst>
          <pc:docMk/>
          <pc:sldMk cId="137376153" sldId="371"/>
        </pc:sldMkLst>
      </pc:sldChg>
      <pc:sldChg chg="addSp delSp modSp mod">
        <pc:chgData name="Subodha Charles" userId="63e050b2-34a5-4b34-9ad7-a690b1233f53" providerId="ADAL" clId="{AB9BFB15-9789-4851-AFC6-ED262932E9F6}" dt="2021-08-23T22:05:43.507" v="10" actId="14100"/>
        <pc:sldMkLst>
          <pc:docMk/>
          <pc:sldMk cId="2519672412" sldId="372"/>
        </pc:sldMkLst>
        <pc:picChg chg="add mod modCrop">
          <ac:chgData name="Subodha Charles" userId="63e050b2-34a5-4b34-9ad7-a690b1233f53" providerId="ADAL" clId="{AB9BFB15-9789-4851-AFC6-ED262932E9F6}" dt="2021-08-23T22:05:43.507" v="10" actId="14100"/>
          <ac:picMkLst>
            <pc:docMk/>
            <pc:sldMk cId="2519672412" sldId="372"/>
            <ac:picMk id="3" creationId="{1E4C372B-19B7-452F-A0DB-3B07D4A50033}"/>
          </ac:picMkLst>
        </pc:picChg>
        <pc:picChg chg="del">
          <ac:chgData name="Subodha Charles" userId="63e050b2-34a5-4b34-9ad7-a690b1233f53" providerId="ADAL" clId="{AB9BFB15-9789-4851-AFC6-ED262932E9F6}" dt="2021-08-23T22:04:57.012" v="0" actId="478"/>
          <ac:picMkLst>
            <pc:docMk/>
            <pc:sldMk cId="2519672412" sldId="372"/>
            <ac:picMk id="7" creationId="{71F62FD0-81CD-40A3-8F93-106DFE53D3C0}"/>
          </ac:picMkLst>
        </pc:picChg>
      </pc:sldChg>
      <pc:sldChg chg="del">
        <pc:chgData name="Subodha Charles" userId="63e050b2-34a5-4b34-9ad7-a690b1233f53" providerId="ADAL" clId="{AB9BFB15-9789-4851-AFC6-ED262932E9F6}" dt="2021-08-23T22:19:50.040" v="176" actId="47"/>
        <pc:sldMkLst>
          <pc:docMk/>
          <pc:sldMk cId="4193386492" sldId="373"/>
        </pc:sldMkLst>
      </pc:sldChg>
      <pc:sldChg chg="delSp add del mod">
        <pc:chgData name="Subodha Charles" userId="63e050b2-34a5-4b34-9ad7-a690b1233f53" providerId="ADAL" clId="{AB9BFB15-9789-4851-AFC6-ED262932E9F6}" dt="2021-08-25T17:20:41.414" v="989" actId="478"/>
        <pc:sldMkLst>
          <pc:docMk/>
          <pc:sldMk cId="3138949256" sldId="374"/>
        </pc:sldMkLst>
        <pc:picChg chg="del">
          <ac:chgData name="Subodha Charles" userId="63e050b2-34a5-4b34-9ad7-a690b1233f53" providerId="ADAL" clId="{AB9BFB15-9789-4851-AFC6-ED262932E9F6}" dt="2021-08-25T17:20:41.414" v="989" actId="478"/>
          <ac:picMkLst>
            <pc:docMk/>
            <pc:sldMk cId="3138949256" sldId="374"/>
            <ac:picMk id="6" creationId="{14A850E4-43CC-4960-833B-36BD19F07B3C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43.006" v="990" actId="478"/>
        <pc:sldMkLst>
          <pc:docMk/>
          <pc:sldMk cId="3583492872" sldId="375"/>
        </pc:sldMkLst>
        <pc:picChg chg="del">
          <ac:chgData name="Subodha Charles" userId="63e050b2-34a5-4b34-9ad7-a690b1233f53" providerId="ADAL" clId="{AB9BFB15-9789-4851-AFC6-ED262932E9F6}" dt="2021-08-25T17:20:43.006" v="990" actId="478"/>
          <ac:picMkLst>
            <pc:docMk/>
            <pc:sldMk cId="3583492872" sldId="375"/>
            <ac:picMk id="6" creationId="{34DB57E1-D270-42D0-8407-36CB5558C005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44.947" v="991" actId="478"/>
        <pc:sldMkLst>
          <pc:docMk/>
          <pc:sldMk cId="2853971619" sldId="376"/>
        </pc:sldMkLst>
        <pc:picChg chg="del">
          <ac:chgData name="Subodha Charles" userId="63e050b2-34a5-4b34-9ad7-a690b1233f53" providerId="ADAL" clId="{AB9BFB15-9789-4851-AFC6-ED262932E9F6}" dt="2021-08-25T17:20:44.947" v="991" actId="478"/>
          <ac:picMkLst>
            <pc:docMk/>
            <pc:sldMk cId="2853971619" sldId="376"/>
            <ac:picMk id="6" creationId="{2097045F-25A6-4D29-B4DB-40499CAE5045}"/>
          </ac:picMkLst>
        </pc:picChg>
      </pc:sldChg>
      <pc:sldChg chg="delSp add del mod">
        <pc:chgData name="Subodha Charles" userId="63e050b2-34a5-4b34-9ad7-a690b1233f53" providerId="ADAL" clId="{AB9BFB15-9789-4851-AFC6-ED262932E9F6}" dt="2021-08-25T17:20:46.692" v="992" actId="478"/>
        <pc:sldMkLst>
          <pc:docMk/>
          <pc:sldMk cId="3568696058" sldId="377"/>
        </pc:sldMkLst>
        <pc:picChg chg="del">
          <ac:chgData name="Subodha Charles" userId="63e050b2-34a5-4b34-9ad7-a690b1233f53" providerId="ADAL" clId="{AB9BFB15-9789-4851-AFC6-ED262932E9F6}" dt="2021-08-25T17:20:46.692" v="992" actId="478"/>
          <ac:picMkLst>
            <pc:docMk/>
            <pc:sldMk cId="3568696058" sldId="377"/>
            <ac:picMk id="14" creationId="{93F3CC1F-A606-45B6-BD9A-7C5180D2CDF7}"/>
          </ac:picMkLst>
        </pc:picChg>
      </pc:sldChg>
      <pc:sldChg chg="add del">
        <pc:chgData name="Subodha Charles" userId="63e050b2-34a5-4b34-9ad7-a690b1233f53" providerId="ADAL" clId="{AB9BFB15-9789-4851-AFC6-ED262932E9F6}" dt="2021-08-25T17:09:54.121" v="910"/>
        <pc:sldMkLst>
          <pc:docMk/>
          <pc:sldMk cId="113516924" sldId="378"/>
        </pc:sldMkLst>
      </pc:sldChg>
      <pc:sldChg chg="delSp modSp mod">
        <pc:chgData name="Subodha Charles" userId="63e050b2-34a5-4b34-9ad7-a690b1233f53" providerId="ADAL" clId="{AB9BFB15-9789-4851-AFC6-ED262932E9F6}" dt="2021-08-25T17:20:12.787" v="977" actId="478"/>
        <pc:sldMkLst>
          <pc:docMk/>
          <pc:sldMk cId="3358362096" sldId="381"/>
        </pc:sldMkLst>
        <pc:spChg chg="mod">
          <ac:chgData name="Subodha Charles" userId="63e050b2-34a5-4b34-9ad7-a690b1233f53" providerId="ADAL" clId="{AB9BFB15-9789-4851-AFC6-ED262932E9F6}" dt="2021-08-23T22:36:45.404" v="866" actId="20577"/>
          <ac:spMkLst>
            <pc:docMk/>
            <pc:sldMk cId="3358362096" sldId="381"/>
            <ac:spMk id="3" creationId="{8A6E50C1-00A6-4D43-8E32-6AEC834E3BD0}"/>
          </ac:spMkLst>
        </pc:spChg>
        <pc:picChg chg="del">
          <ac:chgData name="Subodha Charles" userId="63e050b2-34a5-4b34-9ad7-a690b1233f53" providerId="ADAL" clId="{AB9BFB15-9789-4851-AFC6-ED262932E9F6}" dt="2021-08-25T17:20:12.787" v="977" actId="478"/>
          <ac:picMkLst>
            <pc:docMk/>
            <pc:sldMk cId="3358362096" sldId="381"/>
            <ac:picMk id="6" creationId="{BD474FDB-D1FF-4D03-8F8E-A4178B43B67C}"/>
          </ac:picMkLst>
        </pc:picChg>
      </pc:sldChg>
      <pc:sldChg chg="del">
        <pc:chgData name="Subodha Charles" userId="63e050b2-34a5-4b34-9ad7-a690b1233f53" providerId="ADAL" clId="{AB9BFB15-9789-4851-AFC6-ED262932E9F6}" dt="2021-08-23T22:06:35.249" v="49" actId="47"/>
        <pc:sldMkLst>
          <pc:docMk/>
          <pc:sldMk cId="2631089138" sldId="382"/>
        </pc:sldMkLst>
      </pc:sldChg>
      <pc:sldChg chg="del">
        <pc:chgData name="Subodha Charles" userId="63e050b2-34a5-4b34-9ad7-a690b1233f53" providerId="ADAL" clId="{AB9BFB15-9789-4851-AFC6-ED262932E9F6}" dt="2021-08-23T22:10:02.483" v="66" actId="47"/>
        <pc:sldMkLst>
          <pc:docMk/>
          <pc:sldMk cId="660902127" sldId="384"/>
        </pc:sldMkLst>
      </pc:sldChg>
      <pc:sldChg chg="delSp add del mod">
        <pc:chgData name="Subodha Charles" userId="63e050b2-34a5-4b34-9ad7-a690b1233f53" providerId="ADAL" clId="{AB9BFB15-9789-4851-AFC6-ED262932E9F6}" dt="2021-08-23T22:21:17.787" v="192" actId="478"/>
        <pc:sldMkLst>
          <pc:docMk/>
          <pc:sldMk cId="2425134458" sldId="385"/>
        </pc:sldMkLst>
        <pc:picChg chg="del">
          <ac:chgData name="Subodha Charles" userId="63e050b2-34a5-4b34-9ad7-a690b1233f53" providerId="ADAL" clId="{AB9BFB15-9789-4851-AFC6-ED262932E9F6}" dt="2021-08-23T22:21:17.787" v="192" actId="478"/>
          <ac:picMkLst>
            <pc:docMk/>
            <pc:sldMk cId="2425134458" sldId="385"/>
            <ac:picMk id="19" creationId="{B791CEDC-E5F4-47C6-818E-1F4ABB0E4DB7}"/>
          </ac:picMkLst>
        </pc:picChg>
      </pc:sldChg>
      <pc:sldChg chg="modSp add mod modNotesTx">
        <pc:chgData name="Subodha Charles" userId="63e050b2-34a5-4b34-9ad7-a690b1233f53" providerId="ADAL" clId="{AB9BFB15-9789-4851-AFC6-ED262932E9F6}" dt="2021-08-25T17:19:13.727" v="952" actId="20577"/>
        <pc:sldMkLst>
          <pc:docMk/>
          <pc:sldMk cId="958321591" sldId="392"/>
        </pc:sldMkLst>
        <pc:spChg chg="mod">
          <ac:chgData name="Subodha Charles" userId="63e050b2-34a5-4b34-9ad7-a690b1233f53" providerId="ADAL" clId="{AB9BFB15-9789-4851-AFC6-ED262932E9F6}" dt="2021-08-23T22:23:32.391" v="203" actId="1037"/>
          <ac:spMkLst>
            <pc:docMk/>
            <pc:sldMk cId="958321591" sldId="392"/>
            <ac:spMk id="33" creationId="{3E7A3701-04AE-42A3-8337-3A9764194D26}"/>
          </ac:spMkLst>
        </pc:spChg>
        <pc:spChg chg="mod">
          <ac:chgData name="Subodha Charles" userId="63e050b2-34a5-4b34-9ad7-a690b1233f53" providerId="ADAL" clId="{AB9BFB15-9789-4851-AFC6-ED262932E9F6}" dt="2021-08-23T22:24:03.832" v="230" actId="255"/>
          <ac:spMkLst>
            <pc:docMk/>
            <pc:sldMk cId="958321591" sldId="392"/>
            <ac:spMk id="97" creationId="{C64A50AC-564A-408A-AF6B-43C2FFC16687}"/>
          </ac:spMkLst>
        </pc:spChg>
      </pc:sldChg>
      <pc:sldChg chg="delSp mod">
        <pc:chgData name="Subodha Charles" userId="63e050b2-34a5-4b34-9ad7-a690b1233f53" providerId="ADAL" clId="{AB9BFB15-9789-4851-AFC6-ED262932E9F6}" dt="2021-08-23T22:21:19.342" v="193" actId="478"/>
        <pc:sldMkLst>
          <pc:docMk/>
          <pc:sldMk cId="2892565962" sldId="1395"/>
        </pc:sldMkLst>
        <pc:picChg chg="del">
          <ac:chgData name="Subodha Charles" userId="63e050b2-34a5-4b34-9ad7-a690b1233f53" providerId="ADAL" clId="{AB9BFB15-9789-4851-AFC6-ED262932E9F6}" dt="2021-08-23T22:21:19.342" v="193" actId="478"/>
          <ac:picMkLst>
            <pc:docMk/>
            <pc:sldMk cId="2892565962" sldId="1395"/>
            <ac:picMk id="8" creationId="{4F458829-9F9A-407B-9543-0D5BDCA52C6E}"/>
          </ac:picMkLst>
        </pc:picChg>
      </pc:sldChg>
      <pc:sldChg chg="delSp del mod">
        <pc:chgData name="Subodha Charles" userId="63e050b2-34a5-4b34-9ad7-a690b1233f53" providerId="ADAL" clId="{AB9BFB15-9789-4851-AFC6-ED262932E9F6}" dt="2021-08-25T17:15:31.335" v="911" actId="47"/>
        <pc:sldMkLst>
          <pc:docMk/>
          <pc:sldMk cId="3763170478" sldId="1396"/>
        </pc:sldMkLst>
        <pc:picChg chg="del">
          <ac:chgData name="Subodha Charles" userId="63e050b2-34a5-4b34-9ad7-a690b1233f53" providerId="ADAL" clId="{AB9BFB15-9789-4851-AFC6-ED262932E9F6}" dt="2021-08-23T22:25:18.591" v="242" actId="478"/>
          <ac:picMkLst>
            <pc:docMk/>
            <pc:sldMk cId="3763170478" sldId="1396"/>
            <ac:picMk id="8" creationId="{E70D642B-8A80-44B5-9324-C96B4023DC84}"/>
          </ac:picMkLst>
        </pc:picChg>
      </pc:sldChg>
      <pc:sldChg chg="delSp del mod">
        <pc:chgData name="Subodha Charles" userId="63e050b2-34a5-4b34-9ad7-a690b1233f53" providerId="ADAL" clId="{AB9BFB15-9789-4851-AFC6-ED262932E9F6}" dt="2021-08-25T17:15:32.786" v="912" actId="47"/>
        <pc:sldMkLst>
          <pc:docMk/>
          <pc:sldMk cId="4195533578" sldId="1399"/>
        </pc:sldMkLst>
        <pc:picChg chg="del">
          <ac:chgData name="Subodha Charles" userId="63e050b2-34a5-4b34-9ad7-a690b1233f53" providerId="ADAL" clId="{AB9BFB15-9789-4851-AFC6-ED262932E9F6}" dt="2021-08-23T22:25:20.154" v="243" actId="478"/>
          <ac:picMkLst>
            <pc:docMk/>
            <pc:sldMk cId="4195533578" sldId="1399"/>
            <ac:picMk id="8" creationId="{F6A59EF1-F35A-4049-A54E-4DC3195E52A4}"/>
          </ac:picMkLst>
        </pc:picChg>
      </pc:sldChg>
      <pc:sldChg chg="delSp del mod">
        <pc:chgData name="Subodha Charles" userId="63e050b2-34a5-4b34-9ad7-a690b1233f53" providerId="ADAL" clId="{AB9BFB15-9789-4851-AFC6-ED262932E9F6}" dt="2021-08-25T17:15:35.884" v="917" actId="47"/>
        <pc:sldMkLst>
          <pc:docMk/>
          <pc:sldMk cId="3939711230" sldId="1400"/>
        </pc:sldMkLst>
        <pc:picChg chg="del">
          <ac:chgData name="Subodha Charles" userId="63e050b2-34a5-4b34-9ad7-a690b1233f53" providerId="ADAL" clId="{AB9BFB15-9789-4851-AFC6-ED262932E9F6}" dt="2021-08-23T22:25:27.537" v="248" actId="478"/>
          <ac:picMkLst>
            <pc:docMk/>
            <pc:sldMk cId="3939711230" sldId="1400"/>
            <ac:picMk id="8" creationId="{9FA00F09-E611-4BA6-BA61-F602606BCDD2}"/>
          </ac:picMkLst>
        </pc:picChg>
      </pc:sldChg>
      <pc:sldChg chg="delSp del mod">
        <pc:chgData name="Subodha Charles" userId="63e050b2-34a5-4b34-9ad7-a690b1233f53" providerId="ADAL" clId="{AB9BFB15-9789-4851-AFC6-ED262932E9F6}" dt="2021-08-25T17:15:33.493" v="913" actId="47"/>
        <pc:sldMkLst>
          <pc:docMk/>
          <pc:sldMk cId="4011143650" sldId="1401"/>
        </pc:sldMkLst>
        <pc:picChg chg="del">
          <ac:chgData name="Subodha Charles" userId="63e050b2-34a5-4b34-9ad7-a690b1233f53" providerId="ADAL" clId="{AB9BFB15-9789-4851-AFC6-ED262932E9F6}" dt="2021-08-23T22:25:21.630" v="244" actId="478"/>
          <ac:picMkLst>
            <pc:docMk/>
            <pc:sldMk cId="4011143650" sldId="1401"/>
            <ac:picMk id="9" creationId="{5DE0A773-5ED3-4C3F-A621-041020BC9110}"/>
          </ac:picMkLst>
        </pc:picChg>
      </pc:sldChg>
      <pc:sldChg chg="delSp del mod">
        <pc:chgData name="Subodha Charles" userId="63e050b2-34a5-4b34-9ad7-a690b1233f53" providerId="ADAL" clId="{AB9BFB15-9789-4851-AFC6-ED262932E9F6}" dt="2021-08-25T17:15:34.734" v="915" actId="47"/>
        <pc:sldMkLst>
          <pc:docMk/>
          <pc:sldMk cId="2611517370" sldId="1403"/>
        </pc:sldMkLst>
        <pc:picChg chg="del">
          <ac:chgData name="Subodha Charles" userId="63e050b2-34a5-4b34-9ad7-a690b1233f53" providerId="ADAL" clId="{AB9BFB15-9789-4851-AFC6-ED262932E9F6}" dt="2021-08-23T22:25:24.423" v="246" actId="478"/>
          <ac:picMkLst>
            <pc:docMk/>
            <pc:sldMk cId="2611517370" sldId="1403"/>
            <ac:picMk id="8" creationId="{81F628A3-0903-4F90-AFE9-967CB0DCFE1B}"/>
          </ac:picMkLst>
        </pc:picChg>
      </pc:sldChg>
      <pc:sldChg chg="delSp del mod">
        <pc:chgData name="Subodha Charles" userId="63e050b2-34a5-4b34-9ad7-a690b1233f53" providerId="ADAL" clId="{AB9BFB15-9789-4851-AFC6-ED262932E9F6}" dt="2021-08-25T17:15:35.343" v="916" actId="47"/>
        <pc:sldMkLst>
          <pc:docMk/>
          <pc:sldMk cId="404562796" sldId="1404"/>
        </pc:sldMkLst>
        <pc:picChg chg="del">
          <ac:chgData name="Subodha Charles" userId="63e050b2-34a5-4b34-9ad7-a690b1233f53" providerId="ADAL" clId="{AB9BFB15-9789-4851-AFC6-ED262932E9F6}" dt="2021-08-23T22:25:26.039" v="247" actId="478"/>
          <ac:picMkLst>
            <pc:docMk/>
            <pc:sldMk cId="404562796" sldId="1404"/>
            <ac:picMk id="8" creationId="{93952ECC-8ABB-43E1-970E-12B8F089EE49}"/>
          </ac:picMkLst>
        </pc:picChg>
      </pc:sldChg>
      <pc:sldChg chg="addSp delSp modSp mod">
        <pc:chgData name="Subodha Charles" userId="63e050b2-34a5-4b34-9ad7-a690b1233f53" providerId="ADAL" clId="{AB9BFB15-9789-4851-AFC6-ED262932E9F6}" dt="2021-08-25T17:15:42.922" v="920" actId="478"/>
        <pc:sldMkLst>
          <pc:docMk/>
          <pc:sldMk cId="1392490328" sldId="1405"/>
        </pc:sldMkLst>
        <pc:spChg chg="add del mod">
          <ac:chgData name="Subodha Charles" userId="63e050b2-34a5-4b34-9ad7-a690b1233f53" providerId="ADAL" clId="{AB9BFB15-9789-4851-AFC6-ED262932E9F6}" dt="2021-08-25T17:15:42.922" v="920" actId="478"/>
          <ac:spMkLst>
            <pc:docMk/>
            <pc:sldMk cId="1392490328" sldId="1405"/>
            <ac:spMk id="6" creationId="{240FA4CE-B8B2-4FE9-AAD8-D23C0DB3AA15}"/>
          </ac:spMkLst>
        </pc:spChg>
        <pc:picChg chg="del">
          <ac:chgData name="Subodha Charles" userId="63e050b2-34a5-4b34-9ad7-a690b1233f53" providerId="ADAL" clId="{AB9BFB15-9789-4851-AFC6-ED262932E9F6}" dt="2021-08-23T22:25:17.022" v="241" actId="478"/>
          <ac:picMkLst>
            <pc:docMk/>
            <pc:sldMk cId="1392490328" sldId="1405"/>
            <ac:picMk id="8" creationId="{CF51A8B4-5E74-4F12-863C-61A13DC0B57E}"/>
          </ac:picMkLst>
        </pc:picChg>
      </pc:sldChg>
      <pc:sldChg chg="delSp del mod">
        <pc:chgData name="Subodha Charles" userId="63e050b2-34a5-4b34-9ad7-a690b1233f53" providerId="ADAL" clId="{AB9BFB15-9789-4851-AFC6-ED262932E9F6}" dt="2021-08-25T17:15:36.496" v="918" actId="47"/>
        <pc:sldMkLst>
          <pc:docMk/>
          <pc:sldMk cId="778981505" sldId="1406"/>
        </pc:sldMkLst>
        <pc:picChg chg="del">
          <ac:chgData name="Subodha Charles" userId="63e050b2-34a5-4b34-9ad7-a690b1233f53" providerId="ADAL" clId="{AB9BFB15-9789-4851-AFC6-ED262932E9F6}" dt="2021-08-23T22:25:29.086" v="249" actId="478"/>
          <ac:picMkLst>
            <pc:docMk/>
            <pc:sldMk cId="778981505" sldId="1406"/>
            <ac:picMk id="8" creationId="{F92F69F5-3975-43B9-9D20-ACF1EB32D676}"/>
          </ac:picMkLst>
        </pc:picChg>
      </pc:sldChg>
      <pc:sldChg chg="delSp del mod">
        <pc:chgData name="Subodha Charles" userId="63e050b2-34a5-4b34-9ad7-a690b1233f53" providerId="ADAL" clId="{AB9BFB15-9789-4851-AFC6-ED262932E9F6}" dt="2021-08-25T17:15:34.169" v="914" actId="47"/>
        <pc:sldMkLst>
          <pc:docMk/>
          <pc:sldMk cId="3774925642" sldId="1407"/>
        </pc:sldMkLst>
        <pc:picChg chg="del">
          <ac:chgData name="Subodha Charles" userId="63e050b2-34a5-4b34-9ad7-a690b1233f53" providerId="ADAL" clId="{AB9BFB15-9789-4851-AFC6-ED262932E9F6}" dt="2021-08-23T22:25:22.831" v="245" actId="478"/>
          <ac:picMkLst>
            <pc:docMk/>
            <pc:sldMk cId="3774925642" sldId="1407"/>
            <ac:picMk id="8" creationId="{F8EA918E-6A7D-4987-9484-62454985D0EB}"/>
          </ac:picMkLst>
        </pc:picChg>
      </pc:sldChg>
      <pc:sldChg chg="del">
        <pc:chgData name="Subodha Charles" userId="63e050b2-34a5-4b34-9ad7-a690b1233f53" providerId="ADAL" clId="{AB9BFB15-9789-4851-AFC6-ED262932E9F6}" dt="2021-08-23T22:28:59.872" v="520" actId="47"/>
        <pc:sldMkLst>
          <pc:docMk/>
          <pc:sldMk cId="694952431" sldId="1408"/>
        </pc:sldMkLst>
      </pc:sldChg>
      <pc:sldChg chg="addSp delSp modSp mod">
        <pc:chgData name="Subodha Charles" userId="63e050b2-34a5-4b34-9ad7-a690b1233f53" providerId="ADAL" clId="{AB9BFB15-9789-4851-AFC6-ED262932E9F6}" dt="2021-08-25T17:20:10.871" v="976" actId="478"/>
        <pc:sldMkLst>
          <pc:docMk/>
          <pc:sldMk cId="864365581" sldId="1409"/>
        </pc:sldMkLst>
        <pc:spChg chg="mod">
          <ac:chgData name="Subodha Charles" userId="63e050b2-34a5-4b34-9ad7-a690b1233f53" providerId="ADAL" clId="{AB9BFB15-9789-4851-AFC6-ED262932E9F6}" dt="2021-08-23T22:32:42.364" v="764" actId="12"/>
          <ac:spMkLst>
            <pc:docMk/>
            <pc:sldMk cId="864365581" sldId="1409"/>
            <ac:spMk id="3" creationId="{8A6E50C1-00A6-4D43-8E32-6AEC834E3BD0}"/>
          </ac:spMkLst>
        </pc:spChg>
        <pc:spChg chg="add mod">
          <ac:chgData name="Subodha Charles" userId="63e050b2-34a5-4b34-9ad7-a690b1233f53" providerId="ADAL" clId="{AB9BFB15-9789-4851-AFC6-ED262932E9F6}" dt="2021-08-23T22:34:05.890" v="797" actId="20577"/>
          <ac:spMkLst>
            <pc:docMk/>
            <pc:sldMk cId="864365581" sldId="1409"/>
            <ac:spMk id="6" creationId="{AF9EC3B9-02F2-40C8-993B-37289A149B5F}"/>
          </ac:spMkLst>
        </pc:spChg>
        <pc:picChg chg="del">
          <ac:chgData name="Subodha Charles" userId="63e050b2-34a5-4b34-9ad7-a690b1233f53" providerId="ADAL" clId="{AB9BFB15-9789-4851-AFC6-ED262932E9F6}" dt="2021-08-25T17:20:10.871" v="976" actId="478"/>
          <ac:picMkLst>
            <pc:docMk/>
            <pc:sldMk cId="864365581" sldId="1409"/>
            <ac:picMk id="8" creationId="{CF51A8B4-5E74-4F12-863C-61A13DC0B57E}"/>
          </ac:picMkLst>
        </pc:picChg>
      </pc:sldChg>
      <pc:sldChg chg="delSp del mod">
        <pc:chgData name="Subodha Charles" userId="63e050b2-34a5-4b34-9ad7-a690b1233f53" providerId="ADAL" clId="{AB9BFB15-9789-4851-AFC6-ED262932E9F6}" dt="2021-08-25T17:15:37.578" v="919" actId="47"/>
        <pc:sldMkLst>
          <pc:docMk/>
          <pc:sldMk cId="2893200746" sldId="1410"/>
        </pc:sldMkLst>
        <pc:picChg chg="del">
          <ac:chgData name="Subodha Charles" userId="63e050b2-34a5-4b34-9ad7-a690b1233f53" providerId="ADAL" clId="{AB9BFB15-9789-4851-AFC6-ED262932E9F6}" dt="2021-08-23T22:25:31.048" v="250" actId="478"/>
          <ac:picMkLst>
            <pc:docMk/>
            <pc:sldMk cId="2893200746" sldId="1410"/>
            <ac:picMk id="8" creationId="{CF51A8B4-5E74-4F12-863C-61A13DC0B57E}"/>
          </ac:picMkLst>
        </pc:picChg>
      </pc:sldChg>
      <pc:sldChg chg="del">
        <pc:chgData name="Subodha Charles" userId="63e050b2-34a5-4b34-9ad7-a690b1233f53" providerId="ADAL" clId="{AB9BFB15-9789-4851-AFC6-ED262932E9F6}" dt="2021-08-23T22:19:19.105" v="174" actId="47"/>
        <pc:sldMkLst>
          <pc:docMk/>
          <pc:sldMk cId="1128622197" sldId="1411"/>
        </pc:sldMkLst>
      </pc:sldChg>
      <pc:sldChg chg="del">
        <pc:chgData name="Subodha Charles" userId="63e050b2-34a5-4b34-9ad7-a690b1233f53" providerId="ADAL" clId="{AB9BFB15-9789-4851-AFC6-ED262932E9F6}" dt="2021-08-23T22:19:19.996" v="175" actId="47"/>
        <pc:sldMkLst>
          <pc:docMk/>
          <pc:sldMk cId="3294939555" sldId="1412"/>
        </pc:sldMkLst>
      </pc:sldChg>
      <pc:sldChg chg="del">
        <pc:chgData name="Subodha Charles" userId="63e050b2-34a5-4b34-9ad7-a690b1233f53" providerId="ADAL" clId="{AB9BFB15-9789-4851-AFC6-ED262932E9F6}" dt="2021-08-23T22:20:15.701" v="178" actId="47"/>
        <pc:sldMkLst>
          <pc:docMk/>
          <pc:sldMk cId="1046540575" sldId="1413"/>
        </pc:sldMkLst>
      </pc:sldChg>
      <pc:sldChg chg="addSp delSp modSp new mod">
        <pc:chgData name="Subodha Charles" userId="63e050b2-34a5-4b34-9ad7-a690b1233f53" providerId="ADAL" clId="{AB9BFB15-9789-4851-AFC6-ED262932E9F6}" dt="2021-08-23T22:17:27.104" v="156" actId="1036"/>
        <pc:sldMkLst>
          <pc:docMk/>
          <pc:sldMk cId="3875040440" sldId="1414"/>
        </pc:sldMkLst>
        <pc:spChg chg="mod">
          <ac:chgData name="Subodha Charles" userId="63e050b2-34a5-4b34-9ad7-a690b1233f53" providerId="ADAL" clId="{AB9BFB15-9789-4851-AFC6-ED262932E9F6}" dt="2021-08-23T22:11:07.560" v="97" actId="20577"/>
          <ac:spMkLst>
            <pc:docMk/>
            <pc:sldMk cId="3875040440" sldId="1414"/>
            <ac:spMk id="2" creationId="{6C28D2D6-4FB4-41CE-85E9-71D4FDB1201B}"/>
          </ac:spMkLst>
        </pc:spChg>
        <pc:spChg chg="del">
          <ac:chgData name="Subodha Charles" userId="63e050b2-34a5-4b34-9ad7-a690b1233f53" providerId="ADAL" clId="{AB9BFB15-9789-4851-AFC6-ED262932E9F6}" dt="2021-08-23T22:11:11.066" v="98" actId="478"/>
          <ac:spMkLst>
            <pc:docMk/>
            <pc:sldMk cId="3875040440" sldId="1414"/>
            <ac:spMk id="3" creationId="{7C034C2D-394F-46F5-97AD-5716CBE5F890}"/>
          </ac:spMkLst>
        </pc:spChg>
        <pc:picChg chg="add del mod modCrop">
          <ac:chgData name="Subodha Charles" userId="63e050b2-34a5-4b34-9ad7-a690b1233f53" providerId="ADAL" clId="{AB9BFB15-9789-4851-AFC6-ED262932E9F6}" dt="2021-08-23T22:15:32.847" v="128" actId="478"/>
          <ac:picMkLst>
            <pc:docMk/>
            <pc:sldMk cId="3875040440" sldId="1414"/>
            <ac:picMk id="6" creationId="{B5A7C94D-A484-40E6-AEE3-097122D94ECE}"/>
          </ac:picMkLst>
        </pc:picChg>
        <pc:picChg chg="add del mod">
          <ac:chgData name="Subodha Charles" userId="63e050b2-34a5-4b34-9ad7-a690b1233f53" providerId="ADAL" clId="{AB9BFB15-9789-4851-AFC6-ED262932E9F6}" dt="2021-08-23T22:16:27.611" v="131" actId="478"/>
          <ac:picMkLst>
            <pc:docMk/>
            <pc:sldMk cId="3875040440" sldId="1414"/>
            <ac:picMk id="1026" creationId="{5FF58E3E-8DA6-46F0-A027-22343DD9139E}"/>
          </ac:picMkLst>
        </pc:picChg>
        <pc:picChg chg="add mod">
          <ac:chgData name="Subodha Charles" userId="63e050b2-34a5-4b34-9ad7-a690b1233f53" providerId="ADAL" clId="{AB9BFB15-9789-4851-AFC6-ED262932E9F6}" dt="2021-08-23T22:17:27.104" v="156" actId="1036"/>
          <ac:picMkLst>
            <pc:docMk/>
            <pc:sldMk cId="3875040440" sldId="1414"/>
            <ac:picMk id="1028" creationId="{83EB4057-5829-4C36-8C08-FBA549BAFB47}"/>
          </ac:picMkLst>
        </pc:picChg>
      </pc:sldChg>
      <pc:sldChg chg="add del">
        <pc:chgData name="Subodha Charles" userId="63e050b2-34a5-4b34-9ad7-a690b1233f53" providerId="ADAL" clId="{AB9BFB15-9789-4851-AFC6-ED262932E9F6}" dt="2021-08-23T22:07:11.666" v="52" actId="47"/>
        <pc:sldMkLst>
          <pc:docMk/>
          <pc:sldMk cId="4170320832" sldId="1414"/>
        </pc:sldMkLst>
      </pc:sldChg>
      <pc:sldChg chg="delSp modSp add mod">
        <pc:chgData name="Subodha Charles" userId="63e050b2-34a5-4b34-9ad7-a690b1233f53" providerId="ADAL" clId="{AB9BFB15-9789-4851-AFC6-ED262932E9F6}" dt="2021-08-23T22:17:21.006" v="153" actId="1036"/>
        <pc:sldMkLst>
          <pc:docMk/>
          <pc:sldMk cId="3842815445" sldId="1415"/>
        </pc:sldMkLst>
        <pc:picChg chg="mod">
          <ac:chgData name="Subodha Charles" userId="63e050b2-34a5-4b34-9ad7-a690b1233f53" providerId="ADAL" clId="{AB9BFB15-9789-4851-AFC6-ED262932E9F6}" dt="2021-08-23T22:17:21.006" v="153" actId="1036"/>
          <ac:picMkLst>
            <pc:docMk/>
            <pc:sldMk cId="3842815445" sldId="1415"/>
            <ac:picMk id="6" creationId="{B5A7C94D-A484-40E6-AEE3-097122D94ECE}"/>
          </ac:picMkLst>
        </pc:picChg>
        <pc:picChg chg="del">
          <ac:chgData name="Subodha Charles" userId="63e050b2-34a5-4b34-9ad7-a690b1233f53" providerId="ADAL" clId="{AB9BFB15-9789-4851-AFC6-ED262932E9F6}" dt="2021-08-23T22:16:59.502" v="140" actId="478"/>
          <ac:picMkLst>
            <pc:docMk/>
            <pc:sldMk cId="3842815445" sldId="1415"/>
            <ac:picMk id="1026" creationId="{5FF58E3E-8DA6-46F0-A027-22343DD9139E}"/>
          </ac:picMkLst>
        </pc:picChg>
      </pc:sldChg>
      <pc:sldChg chg="new del">
        <pc:chgData name="Subodha Charles" userId="63e050b2-34a5-4b34-9ad7-a690b1233f53" providerId="ADAL" clId="{AB9BFB15-9789-4851-AFC6-ED262932E9F6}" dt="2021-08-23T22:23:21.879" v="197" actId="47"/>
        <pc:sldMkLst>
          <pc:docMk/>
          <pc:sldMk cId="572657149" sldId="1416"/>
        </pc:sldMkLst>
      </pc:sldChg>
      <pc:sldChg chg="addSp delSp modSp add mod">
        <pc:chgData name="Subodha Charles" userId="63e050b2-34a5-4b34-9ad7-a690b1233f53" providerId="ADAL" clId="{AB9BFB15-9789-4851-AFC6-ED262932E9F6}" dt="2021-08-23T22:27:22.253" v="403" actId="5793"/>
        <pc:sldMkLst>
          <pc:docMk/>
          <pc:sldMk cId="2276850114" sldId="1416"/>
        </pc:sldMkLst>
        <pc:spChg chg="mod">
          <ac:chgData name="Subodha Charles" userId="63e050b2-34a5-4b34-9ad7-a690b1233f53" providerId="ADAL" clId="{AB9BFB15-9789-4851-AFC6-ED262932E9F6}" dt="2021-08-23T22:24:59.184" v="233" actId="20577"/>
          <ac:spMkLst>
            <pc:docMk/>
            <pc:sldMk cId="2276850114" sldId="1416"/>
            <ac:spMk id="2" creationId="{1D80620C-CCD5-4B39-B20F-3B4BEEAFCB06}"/>
          </ac:spMkLst>
        </pc:spChg>
        <pc:spChg chg="del">
          <ac:chgData name="Subodha Charles" userId="63e050b2-34a5-4b34-9ad7-a690b1233f53" providerId="ADAL" clId="{AB9BFB15-9789-4851-AFC6-ED262932E9F6}" dt="2021-08-23T22:27:10.810" v="374" actId="478"/>
          <ac:spMkLst>
            <pc:docMk/>
            <pc:sldMk cId="2276850114" sldId="1416"/>
            <ac:spMk id="3" creationId="{6EF0A231-83D9-4270-9129-901DF2C915DE}"/>
          </ac:spMkLst>
        </pc:spChg>
        <pc:spChg chg="add del mod">
          <ac:chgData name="Subodha Charles" userId="63e050b2-34a5-4b34-9ad7-a690b1233f53" providerId="ADAL" clId="{AB9BFB15-9789-4851-AFC6-ED262932E9F6}" dt="2021-08-23T22:27:12.287" v="375" actId="478"/>
          <ac:spMkLst>
            <pc:docMk/>
            <pc:sldMk cId="2276850114" sldId="1416"/>
            <ac:spMk id="6" creationId="{61E29F14-ACD7-486D-BA36-0AEE80F98288}"/>
          </ac:spMkLst>
        </pc:spChg>
        <pc:spChg chg="add mod">
          <ac:chgData name="Subodha Charles" userId="63e050b2-34a5-4b34-9ad7-a690b1233f53" providerId="ADAL" clId="{AB9BFB15-9789-4851-AFC6-ED262932E9F6}" dt="2021-08-23T22:27:22.253" v="403" actId="5793"/>
          <ac:spMkLst>
            <pc:docMk/>
            <pc:sldMk cId="2276850114" sldId="1416"/>
            <ac:spMk id="10" creationId="{EDE0ED1B-7199-484A-9D2B-531A1711CF51}"/>
          </ac:spMkLst>
        </pc:spChg>
        <pc:picChg chg="del">
          <ac:chgData name="Subodha Charles" userId="63e050b2-34a5-4b34-9ad7-a690b1233f53" providerId="ADAL" clId="{AB9BFB15-9789-4851-AFC6-ED262932E9F6}" dt="2021-08-23T22:25:14.874" v="240" actId="478"/>
          <ac:picMkLst>
            <pc:docMk/>
            <pc:sldMk cId="2276850114" sldId="1416"/>
            <ac:picMk id="7" creationId="{C8647B21-E352-4DF5-9923-5E2C5D7CE648}"/>
          </ac:picMkLst>
        </pc:picChg>
        <pc:picChg chg="del">
          <ac:chgData name="Subodha Charles" userId="63e050b2-34a5-4b34-9ad7-a690b1233f53" providerId="ADAL" clId="{AB9BFB15-9789-4851-AFC6-ED262932E9F6}" dt="2021-08-23T22:27:13.646" v="376" actId="478"/>
          <ac:picMkLst>
            <pc:docMk/>
            <pc:sldMk cId="2276850114" sldId="1416"/>
            <ac:picMk id="9" creationId="{1E7916C4-0B2D-4853-8167-652DE1494589}"/>
          </ac:picMkLst>
        </pc:picChg>
      </pc:sldChg>
      <pc:sldChg chg="addSp delSp modSp add mod modNotesTx">
        <pc:chgData name="Subodha Charles" userId="63e050b2-34a5-4b34-9ad7-a690b1233f53" providerId="ADAL" clId="{AB9BFB15-9789-4851-AFC6-ED262932E9F6}" dt="2021-08-25T17:19:29.687" v="974" actId="20577"/>
        <pc:sldMkLst>
          <pc:docMk/>
          <pc:sldMk cId="4085587745" sldId="1417"/>
        </pc:sldMkLst>
        <pc:spChg chg="mod">
          <ac:chgData name="Subodha Charles" userId="63e050b2-34a5-4b34-9ad7-a690b1233f53" providerId="ADAL" clId="{AB9BFB15-9789-4851-AFC6-ED262932E9F6}" dt="2021-08-23T22:34:59.288" v="834" actId="20577"/>
          <ac:spMkLst>
            <pc:docMk/>
            <pc:sldMk cId="4085587745" sldId="1417"/>
            <ac:spMk id="2" creationId="{71D650FD-C2A0-4ECC-A1CE-388F89A18D2D}"/>
          </ac:spMkLst>
        </pc:spChg>
        <pc:spChg chg="del">
          <ac:chgData name="Subodha Charles" userId="63e050b2-34a5-4b34-9ad7-a690b1233f53" providerId="ADAL" clId="{AB9BFB15-9789-4851-AFC6-ED262932E9F6}" dt="2021-08-23T22:35:04.701" v="835" actId="478"/>
          <ac:spMkLst>
            <pc:docMk/>
            <pc:sldMk cId="4085587745" sldId="1417"/>
            <ac:spMk id="3" creationId="{8A6E50C1-00A6-4D43-8E32-6AEC834E3BD0}"/>
          </ac:spMkLst>
        </pc:spChg>
        <pc:spChg chg="add del mod">
          <ac:chgData name="Subodha Charles" userId="63e050b2-34a5-4b34-9ad7-a690b1233f53" providerId="ADAL" clId="{AB9BFB15-9789-4851-AFC6-ED262932E9F6}" dt="2021-08-23T22:35:12.189" v="849" actId="207"/>
          <ac:spMkLst>
            <pc:docMk/>
            <pc:sldMk cId="4085587745" sldId="1417"/>
            <ac:spMk id="6" creationId="{D9921780-D8E3-414D-8ABD-33CDC9EC145A}"/>
          </ac:spMkLst>
        </pc:spChg>
      </pc:sldChg>
    </pc:docChg>
  </pc:docChgLst>
  <pc:docChgLst>
    <pc:chgData name="Subodha Charles" userId="63e050b2-34a5-4b34-9ad7-a690b1233f53" providerId="ADAL" clId="{EA338EE4-5A0F-4F92-83B9-7CF298927BA5}"/>
    <pc:docChg chg="undo custSel addSld delSld modSld sldOrd modMainMaster">
      <pc:chgData name="Subodha Charles" userId="63e050b2-34a5-4b34-9ad7-a690b1233f53" providerId="ADAL" clId="{EA338EE4-5A0F-4F92-83B9-7CF298927BA5}" dt="2021-07-22T08:47:29.878" v="5885" actId="20577"/>
      <pc:docMkLst>
        <pc:docMk/>
      </pc:docMkLst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56"/>
        </pc:sldMkLst>
      </pc:sldChg>
      <pc:sldChg chg="add del">
        <pc:chgData name="Subodha Charles" userId="63e050b2-34a5-4b34-9ad7-a690b1233f53" providerId="ADAL" clId="{EA338EE4-5A0F-4F92-83B9-7CF298927BA5}" dt="2021-07-16T15:39:30.248" v="5038"/>
        <pc:sldMkLst>
          <pc:docMk/>
          <pc:sldMk cId="0" sldId="257"/>
        </pc:sldMkLst>
      </pc:sldChg>
      <pc:sldChg chg="add del">
        <pc:chgData name="Subodha Charles" userId="63e050b2-34a5-4b34-9ad7-a690b1233f53" providerId="ADAL" clId="{EA338EE4-5A0F-4F92-83B9-7CF298927BA5}" dt="2021-07-16T15:39:30.248" v="5038"/>
        <pc:sldMkLst>
          <pc:docMk/>
          <pc:sldMk cId="0" sldId="258"/>
        </pc:sldMkLst>
      </pc:sldChg>
      <pc:sldChg chg="modSp mod">
        <pc:chgData name="Subodha Charles" userId="63e050b2-34a5-4b34-9ad7-a690b1233f53" providerId="ADAL" clId="{EA338EE4-5A0F-4F92-83B9-7CF298927BA5}" dt="2021-07-15T13:52:54.490" v="5005" actId="404"/>
        <pc:sldMkLst>
          <pc:docMk/>
          <pc:sldMk cId="2935590622" sldId="259"/>
        </pc:sldMkLst>
        <pc:spChg chg="mod">
          <ac:chgData name="Subodha Charles" userId="63e050b2-34a5-4b34-9ad7-a690b1233f53" providerId="ADAL" clId="{EA338EE4-5A0F-4F92-83B9-7CF298927BA5}" dt="2021-07-15T13:52:54.490" v="5005" actId="404"/>
          <ac:spMkLst>
            <pc:docMk/>
            <pc:sldMk cId="2935590622" sldId="259"/>
            <ac:spMk id="2" creationId="{B656E6ED-56D1-4B02-93AD-A212C86DD7A1}"/>
          </ac:spMkLst>
        </pc:spChg>
      </pc:sldChg>
      <pc:sldChg chg="modSp mod">
        <pc:chgData name="Subodha Charles" userId="63e050b2-34a5-4b34-9ad7-a690b1233f53" providerId="ADAL" clId="{EA338EE4-5A0F-4F92-83B9-7CF298927BA5}" dt="2021-07-15T02:54:15.734" v="88" actId="6549"/>
        <pc:sldMkLst>
          <pc:docMk/>
          <pc:sldMk cId="2878087182" sldId="260"/>
        </pc:sldMkLst>
        <pc:spChg chg="mod">
          <ac:chgData name="Subodha Charles" userId="63e050b2-34a5-4b34-9ad7-a690b1233f53" providerId="ADAL" clId="{EA338EE4-5A0F-4F92-83B9-7CF298927BA5}" dt="2021-07-15T02:54:15.734" v="88" actId="6549"/>
          <ac:spMkLst>
            <pc:docMk/>
            <pc:sldMk cId="2878087182" sldId="260"/>
            <ac:spMk id="5" creationId="{F0FECA5A-AD26-4C38-BDC5-62922C8500EC}"/>
          </ac:spMkLst>
        </pc:spChg>
      </pc:sldChg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61"/>
        </pc:sldMkLst>
      </pc:sldChg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62"/>
        </pc:sldMkLst>
      </pc:sldChg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63"/>
        </pc:sldMkLst>
      </pc:sldChg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64"/>
        </pc:sldMkLst>
      </pc:sldChg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65"/>
        </pc:sldMkLst>
      </pc:sldChg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66"/>
        </pc:sldMkLst>
      </pc:sldChg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67"/>
        </pc:sldMkLst>
      </pc:sldChg>
      <pc:sldChg chg="modSp add del mod">
        <pc:chgData name="Subodha Charles" userId="63e050b2-34a5-4b34-9ad7-a690b1233f53" providerId="ADAL" clId="{EA338EE4-5A0F-4F92-83B9-7CF298927BA5}" dt="2021-07-15T04:06:20.748" v="1572"/>
        <pc:sldMkLst>
          <pc:docMk/>
          <pc:sldMk cId="0" sldId="268"/>
        </pc:sldMkLst>
        <pc:picChg chg="mod">
          <ac:chgData name="Subodha Charles" userId="63e050b2-34a5-4b34-9ad7-a690b1233f53" providerId="ADAL" clId="{EA338EE4-5A0F-4F92-83B9-7CF298927BA5}" dt="2021-07-15T04:06:18.573" v="1571" actId="14100"/>
          <ac:picMkLst>
            <pc:docMk/>
            <pc:sldMk cId="0" sldId="268"/>
            <ac:picMk id="173" creationId="{00000000-0000-0000-0000-000000000000}"/>
          </ac:picMkLst>
        </pc:picChg>
      </pc:sldChg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69"/>
        </pc:sldMkLst>
      </pc:sldChg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70"/>
        </pc:sldMkLst>
      </pc:sldChg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71"/>
        </pc:sldMkLst>
      </pc:sldChg>
      <pc:sldChg chg="add del">
        <pc:chgData name="Subodha Charles" userId="63e050b2-34a5-4b34-9ad7-a690b1233f53" providerId="ADAL" clId="{EA338EE4-5A0F-4F92-83B9-7CF298927BA5}" dt="2021-07-15T02:31:41.419" v="48"/>
        <pc:sldMkLst>
          <pc:docMk/>
          <pc:sldMk cId="0" sldId="272"/>
        </pc:sldMkLst>
      </pc:sldChg>
      <pc:sldChg chg="addSp delSp modSp mod">
        <pc:chgData name="Subodha Charles" userId="63e050b2-34a5-4b34-9ad7-a690b1233f53" providerId="ADAL" clId="{EA338EE4-5A0F-4F92-83B9-7CF298927BA5}" dt="2021-07-15T13:53:22.907" v="5009" actId="14100"/>
        <pc:sldMkLst>
          <pc:docMk/>
          <pc:sldMk cId="959472403" sldId="316"/>
        </pc:sldMkLst>
        <pc:spChg chg="mod">
          <ac:chgData name="Subodha Charles" userId="63e050b2-34a5-4b34-9ad7-a690b1233f53" providerId="ADAL" clId="{EA338EE4-5A0F-4F92-83B9-7CF298927BA5}" dt="2021-07-15T13:53:22.907" v="5009" actId="14100"/>
          <ac:spMkLst>
            <pc:docMk/>
            <pc:sldMk cId="959472403" sldId="316"/>
            <ac:spMk id="101" creationId="{00000000-0000-0000-0000-000000000000}"/>
          </ac:spMkLst>
        </pc:spChg>
        <pc:picChg chg="add del mod">
          <ac:chgData name="Subodha Charles" userId="63e050b2-34a5-4b34-9ad7-a690b1233f53" providerId="ADAL" clId="{EA338EE4-5A0F-4F92-83B9-7CF298927BA5}" dt="2021-07-15T12:54:53.562" v="4096" actId="478"/>
          <ac:picMkLst>
            <pc:docMk/>
            <pc:sldMk cId="959472403" sldId="316"/>
            <ac:picMk id="15" creationId="{684BFABF-3888-4B98-9463-8717BAE34CD2}"/>
          </ac:picMkLst>
        </pc:picChg>
        <pc:picChg chg="add mod">
          <ac:chgData name="Subodha Charles" userId="63e050b2-34a5-4b34-9ad7-a690b1233f53" providerId="ADAL" clId="{EA338EE4-5A0F-4F92-83B9-7CF298927BA5}" dt="2021-07-15T12:54:53.845" v="4097"/>
          <ac:picMkLst>
            <pc:docMk/>
            <pc:sldMk cId="959472403" sldId="316"/>
            <ac:picMk id="24" creationId="{1D48B16B-1B68-4327-9C4F-8BE0735A6643}"/>
          </ac:picMkLst>
        </pc:picChg>
      </pc:sldChg>
      <pc:sldChg chg="addSp delSp modSp mod">
        <pc:chgData name="Subodha Charles" userId="63e050b2-34a5-4b34-9ad7-a690b1233f53" providerId="ADAL" clId="{EA338EE4-5A0F-4F92-83B9-7CF298927BA5}" dt="2021-07-15T12:54:45.424" v="4095"/>
        <pc:sldMkLst>
          <pc:docMk/>
          <pc:sldMk cId="2478425241" sldId="317"/>
        </pc:sldMkLst>
        <pc:picChg chg="add del mod">
          <ac:chgData name="Subodha Charles" userId="63e050b2-34a5-4b34-9ad7-a690b1233f53" providerId="ADAL" clId="{EA338EE4-5A0F-4F92-83B9-7CF298927BA5}" dt="2021-07-15T12:54:45.124" v="4094" actId="478"/>
          <ac:picMkLst>
            <pc:docMk/>
            <pc:sldMk cId="2478425241" sldId="317"/>
            <ac:picMk id="10" creationId="{9AE35D57-9889-4A9A-BBB2-006BD44C9E01}"/>
          </ac:picMkLst>
        </pc:picChg>
        <pc:picChg chg="add mod">
          <ac:chgData name="Subodha Charles" userId="63e050b2-34a5-4b34-9ad7-a690b1233f53" providerId="ADAL" clId="{EA338EE4-5A0F-4F92-83B9-7CF298927BA5}" dt="2021-07-15T12:54:45.424" v="4095"/>
          <ac:picMkLst>
            <pc:docMk/>
            <pc:sldMk cId="2478425241" sldId="317"/>
            <ac:picMk id="11" creationId="{6BF6171E-4E1C-4E91-93DF-D77EEA2E0B1E}"/>
          </ac:picMkLst>
        </pc:picChg>
      </pc:sldChg>
      <pc:sldChg chg="addSp delSp modSp mod">
        <pc:chgData name="Subodha Charles" userId="63e050b2-34a5-4b34-9ad7-a690b1233f53" providerId="ADAL" clId="{EA338EE4-5A0F-4F92-83B9-7CF298927BA5}" dt="2021-07-15T13:53:15.101" v="5007" actId="14100"/>
        <pc:sldMkLst>
          <pc:docMk/>
          <pc:sldMk cId="1839449453" sldId="318"/>
        </pc:sldMkLst>
        <pc:spChg chg="mod">
          <ac:chgData name="Subodha Charles" userId="63e050b2-34a5-4b34-9ad7-a690b1233f53" providerId="ADAL" clId="{EA338EE4-5A0F-4F92-83B9-7CF298927BA5}" dt="2021-07-15T13:53:15.101" v="5007" actId="14100"/>
          <ac:spMkLst>
            <pc:docMk/>
            <pc:sldMk cId="1839449453" sldId="318"/>
            <ac:spMk id="101" creationId="{00000000-0000-0000-0000-000000000000}"/>
          </ac:spMkLst>
        </pc:spChg>
        <pc:picChg chg="add del mod">
          <ac:chgData name="Subodha Charles" userId="63e050b2-34a5-4b34-9ad7-a690b1233f53" providerId="ADAL" clId="{EA338EE4-5A0F-4F92-83B9-7CF298927BA5}" dt="2021-07-15T12:54:56.586" v="4098" actId="478"/>
          <ac:picMkLst>
            <pc:docMk/>
            <pc:sldMk cId="1839449453" sldId="318"/>
            <ac:picMk id="11" creationId="{6F7BFB21-C376-426A-B102-51C48E1FDD8E}"/>
          </ac:picMkLst>
        </pc:picChg>
        <pc:picChg chg="add mod">
          <ac:chgData name="Subodha Charles" userId="63e050b2-34a5-4b34-9ad7-a690b1233f53" providerId="ADAL" clId="{EA338EE4-5A0F-4F92-83B9-7CF298927BA5}" dt="2021-07-15T12:54:56.766" v="4099"/>
          <ac:picMkLst>
            <pc:docMk/>
            <pc:sldMk cId="1839449453" sldId="318"/>
            <ac:picMk id="12" creationId="{8D25D6D1-63CF-4AA8-9928-FB32C6B41CAB}"/>
          </ac:picMkLst>
        </pc:picChg>
      </pc:sldChg>
      <pc:sldChg chg="addSp delSp modSp mod modAnim">
        <pc:chgData name="Subodha Charles" userId="63e050b2-34a5-4b34-9ad7-a690b1233f53" providerId="ADAL" clId="{EA338EE4-5A0F-4F92-83B9-7CF298927BA5}" dt="2021-07-17T12:44:13.137" v="5754"/>
        <pc:sldMkLst>
          <pc:docMk/>
          <pc:sldMk cId="0" sldId="319"/>
        </pc:sldMkLst>
        <pc:picChg chg="add del mod">
          <ac:chgData name="Subodha Charles" userId="63e050b2-34a5-4b34-9ad7-a690b1233f53" providerId="ADAL" clId="{EA338EE4-5A0F-4F92-83B9-7CF298927BA5}" dt="2021-07-15T12:54:59.506" v="4100" actId="478"/>
          <ac:picMkLst>
            <pc:docMk/>
            <pc:sldMk cId="0" sldId="319"/>
            <ac:picMk id="20" creationId="{3C4F9CC9-ED23-41F4-9EE0-2261455B0B22}"/>
          </ac:picMkLst>
        </pc:picChg>
        <pc:picChg chg="add mod">
          <ac:chgData name="Subodha Charles" userId="63e050b2-34a5-4b34-9ad7-a690b1233f53" providerId="ADAL" clId="{EA338EE4-5A0F-4F92-83B9-7CF298927BA5}" dt="2021-07-15T12:54:59.742" v="4101"/>
          <ac:picMkLst>
            <pc:docMk/>
            <pc:sldMk cId="0" sldId="319"/>
            <ac:picMk id="21" creationId="{EBBA2E9E-7653-4751-A990-58D75C064BCF}"/>
          </ac:picMkLst>
        </pc:picChg>
      </pc:sldChg>
      <pc:sldChg chg="addSp delSp modSp mod">
        <pc:chgData name="Subodha Charles" userId="63e050b2-34a5-4b34-9ad7-a690b1233f53" providerId="ADAL" clId="{EA338EE4-5A0F-4F92-83B9-7CF298927BA5}" dt="2021-07-15T13:53:29.740" v="5010" actId="404"/>
        <pc:sldMkLst>
          <pc:docMk/>
          <pc:sldMk cId="937116544" sldId="323"/>
        </pc:sldMkLst>
        <pc:spChg chg="mod">
          <ac:chgData name="Subodha Charles" userId="63e050b2-34a5-4b34-9ad7-a690b1233f53" providerId="ADAL" clId="{EA338EE4-5A0F-4F92-83B9-7CF298927BA5}" dt="2021-07-15T13:53:29.740" v="5010" actId="404"/>
          <ac:spMkLst>
            <pc:docMk/>
            <pc:sldMk cId="937116544" sldId="323"/>
            <ac:spMk id="2" creationId="{DB61BCC7-5ED3-44B8-AFED-38310B26B47B}"/>
          </ac:spMkLst>
        </pc:spChg>
        <pc:picChg chg="add del mod">
          <ac:chgData name="Subodha Charles" userId="63e050b2-34a5-4b34-9ad7-a690b1233f53" providerId="ADAL" clId="{EA338EE4-5A0F-4F92-83B9-7CF298927BA5}" dt="2021-07-15T12:54:41.018" v="4092" actId="478"/>
          <ac:picMkLst>
            <pc:docMk/>
            <pc:sldMk cId="937116544" sldId="323"/>
            <ac:picMk id="8" creationId="{247C5436-E3CA-4203-BCC9-07FE7A9AFD48}"/>
          </ac:picMkLst>
        </pc:picChg>
        <pc:picChg chg="add mod">
          <ac:chgData name="Subodha Charles" userId="63e050b2-34a5-4b34-9ad7-a690b1233f53" providerId="ADAL" clId="{EA338EE4-5A0F-4F92-83B9-7CF298927BA5}" dt="2021-07-15T12:54:41.328" v="4093"/>
          <ac:picMkLst>
            <pc:docMk/>
            <pc:sldMk cId="937116544" sldId="323"/>
            <ac:picMk id="9" creationId="{7CAC595A-0F20-4222-9CAA-1844E78B04D4}"/>
          </ac:picMkLst>
        </pc:picChg>
      </pc:sldChg>
      <pc:sldChg chg="addSp delSp modSp mod">
        <pc:chgData name="Subodha Charles" userId="63e050b2-34a5-4b34-9ad7-a690b1233f53" providerId="ADAL" clId="{EA338EE4-5A0F-4F92-83B9-7CF298927BA5}" dt="2021-07-15T13:53:42.079" v="5012" actId="404"/>
        <pc:sldMkLst>
          <pc:docMk/>
          <pc:sldMk cId="3392499829" sldId="324"/>
        </pc:sldMkLst>
        <pc:spChg chg="mod">
          <ac:chgData name="Subodha Charles" userId="63e050b2-34a5-4b34-9ad7-a690b1233f53" providerId="ADAL" clId="{EA338EE4-5A0F-4F92-83B9-7CF298927BA5}" dt="2021-07-15T13:53:42.079" v="5012" actId="404"/>
          <ac:spMkLst>
            <pc:docMk/>
            <pc:sldMk cId="3392499829" sldId="324"/>
            <ac:spMk id="2" creationId="{DB61BCC7-5ED3-44B8-AFED-38310B26B47B}"/>
          </ac:spMkLst>
        </pc:spChg>
        <pc:picChg chg="add del mod">
          <ac:chgData name="Subodha Charles" userId="63e050b2-34a5-4b34-9ad7-a690b1233f53" providerId="ADAL" clId="{EA338EE4-5A0F-4F92-83B9-7CF298927BA5}" dt="2021-07-15T12:54:34.354" v="4088" actId="478"/>
          <ac:picMkLst>
            <pc:docMk/>
            <pc:sldMk cId="3392499829" sldId="324"/>
            <ac:picMk id="8" creationId="{F1ACD659-F135-40B8-BB45-BD6028ED8FBB}"/>
          </ac:picMkLst>
        </pc:picChg>
        <pc:picChg chg="add mod">
          <ac:chgData name="Subodha Charles" userId="63e050b2-34a5-4b34-9ad7-a690b1233f53" providerId="ADAL" clId="{EA338EE4-5A0F-4F92-83B9-7CF298927BA5}" dt="2021-07-15T12:54:35.429" v="4089"/>
          <ac:picMkLst>
            <pc:docMk/>
            <pc:sldMk cId="3392499829" sldId="324"/>
            <ac:picMk id="9" creationId="{DE3663DE-048A-418A-8A83-4B2E76EEEFFE}"/>
          </ac:picMkLst>
        </pc:picChg>
      </pc:sldChg>
      <pc:sldChg chg="addSp modSp mod">
        <pc:chgData name="Subodha Charles" userId="63e050b2-34a5-4b34-9ad7-a690b1233f53" providerId="ADAL" clId="{EA338EE4-5A0F-4F92-83B9-7CF298927BA5}" dt="2021-07-15T13:53:47.765" v="5013" actId="404"/>
        <pc:sldMkLst>
          <pc:docMk/>
          <pc:sldMk cId="830599800" sldId="325"/>
        </pc:sldMkLst>
        <pc:spChg chg="mod">
          <ac:chgData name="Subodha Charles" userId="63e050b2-34a5-4b34-9ad7-a690b1233f53" providerId="ADAL" clId="{EA338EE4-5A0F-4F92-83B9-7CF298927BA5}" dt="2021-07-15T13:53:47.765" v="5013" actId="404"/>
          <ac:spMkLst>
            <pc:docMk/>
            <pc:sldMk cId="830599800" sldId="325"/>
            <ac:spMk id="2" creationId="{DB61BCC7-5ED3-44B8-AFED-38310B26B47B}"/>
          </ac:spMkLst>
        </pc:spChg>
        <pc:picChg chg="add mod">
          <ac:chgData name="Subodha Charles" userId="63e050b2-34a5-4b34-9ad7-a690b1233f53" providerId="ADAL" clId="{EA338EE4-5A0F-4F92-83B9-7CF298927BA5}" dt="2021-07-15T12:54:26.869" v="4087" actId="14100"/>
          <ac:picMkLst>
            <pc:docMk/>
            <pc:sldMk cId="830599800" sldId="325"/>
            <ac:picMk id="8" creationId="{0E667DCF-0DA4-41DB-969C-963A2AB2CD76}"/>
          </ac:picMkLst>
        </pc:picChg>
      </pc:sldChg>
      <pc:sldChg chg="addSp delSp modSp mod">
        <pc:chgData name="Subodha Charles" userId="63e050b2-34a5-4b34-9ad7-a690b1233f53" providerId="ADAL" clId="{EA338EE4-5A0F-4F92-83B9-7CF298927BA5}" dt="2021-07-15T13:53:38.691" v="5011" actId="404"/>
        <pc:sldMkLst>
          <pc:docMk/>
          <pc:sldMk cId="3422357381" sldId="326"/>
        </pc:sldMkLst>
        <pc:spChg chg="mod">
          <ac:chgData name="Subodha Charles" userId="63e050b2-34a5-4b34-9ad7-a690b1233f53" providerId="ADAL" clId="{EA338EE4-5A0F-4F92-83B9-7CF298927BA5}" dt="2021-07-15T13:53:38.691" v="5011" actId="404"/>
          <ac:spMkLst>
            <pc:docMk/>
            <pc:sldMk cId="3422357381" sldId="326"/>
            <ac:spMk id="2" creationId="{DB61BCC7-5ED3-44B8-AFED-38310B26B47B}"/>
          </ac:spMkLst>
        </pc:spChg>
        <pc:picChg chg="add del mod">
          <ac:chgData name="Subodha Charles" userId="63e050b2-34a5-4b34-9ad7-a690b1233f53" providerId="ADAL" clId="{EA338EE4-5A0F-4F92-83B9-7CF298927BA5}" dt="2021-07-15T12:54:37.516" v="4090" actId="478"/>
          <ac:picMkLst>
            <pc:docMk/>
            <pc:sldMk cId="3422357381" sldId="326"/>
            <ac:picMk id="8" creationId="{7637E47E-E279-42C3-9707-90702068ACF9}"/>
          </ac:picMkLst>
        </pc:picChg>
        <pc:picChg chg="add mod">
          <ac:chgData name="Subodha Charles" userId="63e050b2-34a5-4b34-9ad7-a690b1233f53" providerId="ADAL" clId="{EA338EE4-5A0F-4F92-83B9-7CF298927BA5}" dt="2021-07-15T12:54:38.689" v="4091"/>
          <ac:picMkLst>
            <pc:docMk/>
            <pc:sldMk cId="3422357381" sldId="326"/>
            <ac:picMk id="9" creationId="{BFE1001A-DB5E-47BA-BBAE-0D1066755A5D}"/>
          </ac:picMkLst>
        </pc:picChg>
      </pc:sldChg>
      <pc:sldChg chg="del">
        <pc:chgData name="Subodha Charles" userId="63e050b2-34a5-4b34-9ad7-a690b1233f53" providerId="ADAL" clId="{EA338EE4-5A0F-4F92-83B9-7CF298927BA5}" dt="2021-07-15T03:20:16.559" v="567" actId="47"/>
        <pc:sldMkLst>
          <pc:docMk/>
          <pc:sldMk cId="3642103939" sldId="330"/>
        </pc:sldMkLst>
      </pc:sldChg>
      <pc:sldChg chg="del">
        <pc:chgData name="Subodha Charles" userId="63e050b2-34a5-4b34-9ad7-a690b1233f53" providerId="ADAL" clId="{EA338EE4-5A0F-4F92-83B9-7CF298927BA5}" dt="2021-07-15T03:20:05.977" v="566" actId="47"/>
        <pc:sldMkLst>
          <pc:docMk/>
          <pc:sldMk cId="2546091663" sldId="331"/>
        </pc:sldMkLst>
      </pc:sldChg>
      <pc:sldChg chg="addSp delSp modSp mod">
        <pc:chgData name="Subodha Charles" userId="63e050b2-34a5-4b34-9ad7-a690b1233f53" providerId="ADAL" clId="{EA338EE4-5A0F-4F92-83B9-7CF298927BA5}" dt="2021-07-15T12:55:43.720" v="4119"/>
        <pc:sldMkLst>
          <pc:docMk/>
          <pc:sldMk cId="3891766574" sldId="332"/>
        </pc:sldMkLst>
        <pc:picChg chg="add del mod">
          <ac:chgData name="Subodha Charles" userId="63e050b2-34a5-4b34-9ad7-a690b1233f53" providerId="ADAL" clId="{EA338EE4-5A0F-4F92-83B9-7CF298927BA5}" dt="2021-07-15T12:55:42.659" v="4118" actId="478"/>
          <ac:picMkLst>
            <pc:docMk/>
            <pc:sldMk cId="3891766574" sldId="332"/>
            <ac:picMk id="7" creationId="{C0896C09-E9FD-4FC9-8FF8-F8F1664D6D26}"/>
          </ac:picMkLst>
        </pc:picChg>
        <pc:picChg chg="add mod">
          <ac:chgData name="Subodha Charles" userId="63e050b2-34a5-4b34-9ad7-a690b1233f53" providerId="ADAL" clId="{EA338EE4-5A0F-4F92-83B9-7CF298927BA5}" dt="2021-07-15T12:55:43.720" v="4119"/>
          <ac:picMkLst>
            <pc:docMk/>
            <pc:sldMk cId="3891766574" sldId="332"/>
            <ac:picMk id="8" creationId="{0059B2BE-530D-44F3-9A50-AE184B7EF37E}"/>
          </ac:picMkLst>
        </pc:picChg>
      </pc:sldChg>
      <pc:sldChg chg="addSp delSp modSp mod ord">
        <pc:chgData name="Subodha Charles" userId="63e050b2-34a5-4b34-9ad7-a690b1233f53" providerId="ADAL" clId="{EA338EE4-5A0F-4F92-83B9-7CF298927BA5}" dt="2021-07-15T13:57:10.220" v="5017" actId="14100"/>
        <pc:sldMkLst>
          <pc:docMk/>
          <pc:sldMk cId="289624081" sldId="333"/>
        </pc:sldMkLst>
        <pc:spChg chg="mod">
          <ac:chgData name="Subodha Charles" userId="63e050b2-34a5-4b34-9ad7-a690b1233f53" providerId="ADAL" clId="{EA338EE4-5A0F-4F92-83B9-7CF298927BA5}" dt="2021-07-15T13:57:10.220" v="5017" actId="14100"/>
          <ac:spMkLst>
            <pc:docMk/>
            <pc:sldMk cId="289624081" sldId="333"/>
            <ac:spMk id="2" creationId="{DB61BCC7-5ED3-44B8-AFED-38310B26B47B}"/>
          </ac:spMkLst>
        </pc:spChg>
        <pc:picChg chg="add del mod">
          <ac:chgData name="Subodha Charles" userId="63e050b2-34a5-4b34-9ad7-a690b1233f53" providerId="ADAL" clId="{EA338EE4-5A0F-4F92-83B9-7CF298927BA5}" dt="2021-07-15T12:55:15.441" v="4106" actId="478"/>
          <ac:picMkLst>
            <pc:docMk/>
            <pc:sldMk cId="289624081" sldId="333"/>
            <ac:picMk id="21" creationId="{4EA19D1E-3345-43D9-937A-716C3DADAF88}"/>
          </ac:picMkLst>
        </pc:picChg>
        <pc:picChg chg="add mod">
          <ac:chgData name="Subodha Charles" userId="63e050b2-34a5-4b34-9ad7-a690b1233f53" providerId="ADAL" clId="{EA338EE4-5A0F-4F92-83B9-7CF298927BA5}" dt="2021-07-15T12:55:15.646" v="4107"/>
          <ac:picMkLst>
            <pc:docMk/>
            <pc:sldMk cId="289624081" sldId="333"/>
            <ac:picMk id="22" creationId="{2BFBB3EF-E3AA-4590-8D52-E9369F7128DF}"/>
          </ac:picMkLst>
        </pc:picChg>
        <pc:picChg chg="add del mod">
          <ac:chgData name="Subodha Charles" userId="63e050b2-34a5-4b34-9ad7-a690b1233f53" providerId="ADAL" clId="{EA338EE4-5A0F-4F92-83B9-7CF298927BA5}" dt="2021-07-15T02:28:51.595" v="29" actId="478"/>
          <ac:picMkLst>
            <pc:docMk/>
            <pc:sldMk cId="289624081" sldId="333"/>
            <ac:picMk id="1026" creationId="{5566BA5A-790E-40CC-9DC7-9AADE246F463}"/>
          </ac:picMkLst>
        </pc:picChg>
        <pc:picChg chg="add mod">
          <ac:chgData name="Subodha Charles" userId="63e050b2-34a5-4b34-9ad7-a690b1233f53" providerId="ADAL" clId="{EA338EE4-5A0F-4F92-83B9-7CF298927BA5}" dt="2021-07-15T02:29:07.432" v="35" actId="14100"/>
          <ac:picMkLst>
            <pc:docMk/>
            <pc:sldMk cId="289624081" sldId="333"/>
            <ac:picMk id="1028" creationId="{EA3014F0-CF1E-4A7B-BB81-310A602AD1CB}"/>
          </ac:picMkLst>
        </pc:picChg>
        <pc:picChg chg="add mod">
          <ac:chgData name="Subodha Charles" userId="63e050b2-34a5-4b34-9ad7-a690b1233f53" providerId="ADAL" clId="{EA338EE4-5A0F-4F92-83B9-7CF298927BA5}" dt="2021-07-15T03:56:21.862" v="1413" actId="1036"/>
          <ac:picMkLst>
            <pc:docMk/>
            <pc:sldMk cId="289624081" sldId="333"/>
            <ac:picMk id="1030" creationId="{FAB3B515-D9F9-4EEF-85A9-1B5C067D2191}"/>
          </ac:picMkLst>
        </pc:picChg>
        <pc:picChg chg="mod">
          <ac:chgData name="Subodha Charles" userId="63e050b2-34a5-4b34-9ad7-a690b1233f53" providerId="ADAL" clId="{EA338EE4-5A0F-4F92-83B9-7CF298927BA5}" dt="2021-07-15T03:56:21.862" v="1413" actId="1036"/>
          <ac:picMkLst>
            <pc:docMk/>
            <pc:sldMk cId="289624081" sldId="333"/>
            <ac:picMk id="4112" creationId="{9BEB4D35-555D-497E-860A-70BCB591A590}"/>
          </ac:picMkLst>
        </pc:picChg>
        <pc:picChg chg="del">
          <ac:chgData name="Subodha Charles" userId="63e050b2-34a5-4b34-9ad7-a690b1233f53" providerId="ADAL" clId="{EA338EE4-5A0F-4F92-83B9-7CF298927BA5}" dt="2021-07-15T02:28:33.457" v="25" actId="478"/>
          <ac:picMkLst>
            <pc:docMk/>
            <pc:sldMk cId="289624081" sldId="333"/>
            <ac:picMk id="4114" creationId="{E41B02D5-4295-4584-AED8-6EB2831354D2}"/>
          </ac:picMkLst>
        </pc:picChg>
        <pc:picChg chg="mod">
          <ac:chgData name="Subodha Charles" userId="63e050b2-34a5-4b34-9ad7-a690b1233f53" providerId="ADAL" clId="{EA338EE4-5A0F-4F92-83B9-7CF298927BA5}" dt="2021-07-15T03:56:21.862" v="1413" actId="1036"/>
          <ac:picMkLst>
            <pc:docMk/>
            <pc:sldMk cId="289624081" sldId="333"/>
            <ac:picMk id="4116" creationId="{B7C0BE35-A1B0-4BD2-9DDD-62BA84FA52AF}"/>
          </ac:picMkLst>
        </pc:picChg>
        <pc:picChg chg="mod">
          <ac:chgData name="Subodha Charles" userId="63e050b2-34a5-4b34-9ad7-a690b1233f53" providerId="ADAL" clId="{EA338EE4-5A0F-4F92-83B9-7CF298927BA5}" dt="2021-07-15T03:56:21.862" v="1413" actId="1036"/>
          <ac:picMkLst>
            <pc:docMk/>
            <pc:sldMk cId="289624081" sldId="333"/>
            <ac:picMk id="4122" creationId="{65611AF0-36EB-4BAD-8AD7-B72780506F67}"/>
          </ac:picMkLst>
        </pc:picChg>
        <pc:picChg chg="mod">
          <ac:chgData name="Subodha Charles" userId="63e050b2-34a5-4b34-9ad7-a690b1233f53" providerId="ADAL" clId="{EA338EE4-5A0F-4F92-83B9-7CF298927BA5}" dt="2021-07-15T03:56:21.862" v="1413" actId="1036"/>
          <ac:picMkLst>
            <pc:docMk/>
            <pc:sldMk cId="289624081" sldId="333"/>
            <ac:picMk id="4128" creationId="{6839B858-E593-4DCC-9626-9C19FF69E97A}"/>
          </ac:picMkLst>
        </pc:picChg>
      </pc:sldChg>
      <pc:sldChg chg="del">
        <pc:chgData name="Subodha Charles" userId="63e050b2-34a5-4b34-9ad7-a690b1233f53" providerId="ADAL" clId="{EA338EE4-5A0F-4F92-83B9-7CF298927BA5}" dt="2021-07-15T03:30:29.632" v="657" actId="47"/>
        <pc:sldMkLst>
          <pc:docMk/>
          <pc:sldMk cId="1442855542" sldId="336"/>
        </pc:sldMkLst>
      </pc:sldChg>
      <pc:sldChg chg="addSp delSp modSp mod">
        <pc:chgData name="Subodha Charles" userId="63e050b2-34a5-4b34-9ad7-a690b1233f53" providerId="ADAL" clId="{EA338EE4-5A0F-4F92-83B9-7CF298927BA5}" dt="2021-07-15T12:55:48.687" v="4121"/>
        <pc:sldMkLst>
          <pc:docMk/>
          <pc:sldMk cId="3356485680" sldId="340"/>
        </pc:sldMkLst>
        <pc:picChg chg="add del mod">
          <ac:chgData name="Subodha Charles" userId="63e050b2-34a5-4b34-9ad7-a690b1233f53" providerId="ADAL" clId="{EA338EE4-5A0F-4F92-83B9-7CF298927BA5}" dt="2021-07-15T12:55:47.763" v="4120" actId="478"/>
          <ac:picMkLst>
            <pc:docMk/>
            <pc:sldMk cId="3356485680" sldId="340"/>
            <ac:picMk id="8" creationId="{3909081A-0AED-423A-8565-E7967D62DAB2}"/>
          </ac:picMkLst>
        </pc:picChg>
        <pc:picChg chg="add mod">
          <ac:chgData name="Subodha Charles" userId="63e050b2-34a5-4b34-9ad7-a690b1233f53" providerId="ADAL" clId="{EA338EE4-5A0F-4F92-83B9-7CF298927BA5}" dt="2021-07-15T12:55:48.687" v="4121"/>
          <ac:picMkLst>
            <pc:docMk/>
            <pc:sldMk cId="3356485680" sldId="340"/>
            <ac:picMk id="10" creationId="{09CC2FF8-210E-4BA5-A133-D19A29D78C51}"/>
          </ac:picMkLst>
        </pc:picChg>
      </pc:sldChg>
      <pc:sldChg chg="addSp delSp modSp mod">
        <pc:chgData name="Subodha Charles" userId="63e050b2-34a5-4b34-9ad7-a690b1233f53" providerId="ADAL" clId="{EA338EE4-5A0F-4F92-83B9-7CF298927BA5}" dt="2021-07-15T12:55:53.143" v="4123"/>
        <pc:sldMkLst>
          <pc:docMk/>
          <pc:sldMk cId="3518610194" sldId="341"/>
        </pc:sldMkLst>
        <pc:picChg chg="add del mod">
          <ac:chgData name="Subodha Charles" userId="63e050b2-34a5-4b34-9ad7-a690b1233f53" providerId="ADAL" clId="{EA338EE4-5A0F-4F92-83B9-7CF298927BA5}" dt="2021-07-15T12:55:51.617" v="4122" actId="478"/>
          <ac:picMkLst>
            <pc:docMk/>
            <pc:sldMk cId="3518610194" sldId="341"/>
            <ac:picMk id="7" creationId="{CEACE725-4222-4841-AD70-852ED33E3FAB}"/>
          </ac:picMkLst>
        </pc:picChg>
        <pc:picChg chg="add mod">
          <ac:chgData name="Subodha Charles" userId="63e050b2-34a5-4b34-9ad7-a690b1233f53" providerId="ADAL" clId="{EA338EE4-5A0F-4F92-83B9-7CF298927BA5}" dt="2021-07-15T12:55:53.143" v="4123"/>
          <ac:picMkLst>
            <pc:docMk/>
            <pc:sldMk cId="3518610194" sldId="341"/>
            <ac:picMk id="8" creationId="{60899A72-3B90-4F13-98D8-191E6C018749}"/>
          </ac:picMkLst>
        </pc:picChg>
      </pc:sldChg>
      <pc:sldChg chg="addSp delSp modSp mod">
        <pc:chgData name="Subodha Charles" userId="63e050b2-34a5-4b34-9ad7-a690b1233f53" providerId="ADAL" clId="{EA338EE4-5A0F-4F92-83B9-7CF298927BA5}" dt="2021-07-17T13:14:30.409" v="5823" actId="1076"/>
        <pc:sldMkLst>
          <pc:docMk/>
          <pc:sldMk cId="611353243" sldId="342"/>
        </pc:sldMkLst>
        <pc:spChg chg="add mod">
          <ac:chgData name="Subodha Charles" userId="63e050b2-34a5-4b34-9ad7-a690b1233f53" providerId="ADAL" clId="{EA338EE4-5A0F-4F92-83B9-7CF298927BA5}" dt="2021-07-17T13:14:23.647" v="5822" actId="14100"/>
          <ac:spMkLst>
            <pc:docMk/>
            <pc:sldMk cId="611353243" sldId="342"/>
            <ac:spMk id="3" creationId="{B3CC5C52-6DAD-49F9-B0E7-0A5354ECEDC1}"/>
          </ac:spMkLst>
        </pc:spChg>
        <pc:picChg chg="add mod">
          <ac:chgData name="Subodha Charles" userId="63e050b2-34a5-4b34-9ad7-a690b1233f53" providerId="ADAL" clId="{EA338EE4-5A0F-4F92-83B9-7CF298927BA5}" dt="2021-07-17T13:14:30.409" v="5823" actId="1076"/>
          <ac:picMkLst>
            <pc:docMk/>
            <pc:sldMk cId="611353243" sldId="342"/>
            <ac:picMk id="6" creationId="{A5434ABB-0A75-4EFD-9EB0-87A3E384EC02}"/>
          </ac:picMkLst>
        </pc:picChg>
        <pc:picChg chg="add del mod">
          <ac:chgData name="Subodha Charles" userId="63e050b2-34a5-4b34-9ad7-a690b1233f53" providerId="ADAL" clId="{EA338EE4-5A0F-4F92-83B9-7CF298927BA5}" dt="2021-07-15T10:12:17.883" v="3568"/>
          <ac:picMkLst>
            <pc:docMk/>
            <pc:sldMk cId="611353243" sldId="342"/>
            <ac:picMk id="7" creationId="{CADAFA40-7FD4-48A3-801C-52DF977CA1B0}"/>
          </ac:picMkLst>
        </pc:picChg>
        <pc:picChg chg="del">
          <ac:chgData name="Subodha Charles" userId="63e050b2-34a5-4b34-9ad7-a690b1233f53" providerId="ADAL" clId="{EA338EE4-5A0F-4F92-83B9-7CF298927BA5}" dt="2021-07-15T10:01:49.133" v="3415" actId="478"/>
          <ac:picMkLst>
            <pc:docMk/>
            <pc:sldMk cId="611353243" sldId="342"/>
            <ac:picMk id="8" creationId="{55125173-841B-4C75-A086-AE8ED745C92D}"/>
          </ac:picMkLst>
        </pc:picChg>
      </pc:sldChg>
      <pc:sldChg chg="addSp delSp modSp del mod ord modNotesTx">
        <pc:chgData name="Subodha Charles" userId="63e050b2-34a5-4b34-9ad7-a690b1233f53" providerId="ADAL" clId="{EA338EE4-5A0F-4F92-83B9-7CF298927BA5}" dt="2021-07-15T14:07:50.852" v="5020" actId="2696"/>
        <pc:sldMkLst>
          <pc:docMk/>
          <pc:sldMk cId="2854326797" sldId="345"/>
        </pc:sldMkLst>
        <pc:grpChg chg="add del mod">
          <ac:chgData name="Subodha Charles" userId="63e050b2-34a5-4b34-9ad7-a690b1233f53" providerId="ADAL" clId="{EA338EE4-5A0F-4F92-83B9-7CF298927BA5}" dt="2021-07-15T02:27:01.855" v="23" actId="165"/>
          <ac:grpSpMkLst>
            <pc:docMk/>
            <pc:sldMk cId="2854326797" sldId="345"/>
            <ac:grpSpMk id="8" creationId="{4A9B24B4-DFA1-4935-B2D7-4A8969C9C3B8}"/>
          </ac:grpSpMkLst>
        </pc:grpChg>
        <pc:picChg chg="add mod topLvl">
          <ac:chgData name="Subodha Charles" userId="63e050b2-34a5-4b34-9ad7-a690b1233f53" providerId="ADAL" clId="{EA338EE4-5A0F-4F92-83B9-7CF298927BA5}" dt="2021-07-15T02:27:01.855" v="23" actId="165"/>
          <ac:picMkLst>
            <pc:docMk/>
            <pc:sldMk cId="2854326797" sldId="345"/>
            <ac:picMk id="3" creationId="{20E7273D-136E-4114-AFA5-C1B4CDB8DD21}"/>
          </ac:picMkLst>
        </pc:picChg>
        <pc:picChg chg="add mod">
          <ac:chgData name="Subodha Charles" userId="63e050b2-34a5-4b34-9ad7-a690b1233f53" providerId="ADAL" clId="{EA338EE4-5A0F-4F92-83B9-7CF298927BA5}" dt="2021-07-15T02:26:53.395" v="22" actId="1035"/>
          <ac:picMkLst>
            <pc:docMk/>
            <pc:sldMk cId="2854326797" sldId="345"/>
            <ac:picMk id="7" creationId="{706D2304-D4AB-484C-A2BD-BE967E9FD518}"/>
          </ac:picMkLst>
        </pc:picChg>
        <pc:picChg chg="add del mod">
          <ac:chgData name="Subodha Charles" userId="63e050b2-34a5-4b34-9ad7-a690b1233f53" providerId="ADAL" clId="{EA338EE4-5A0F-4F92-83B9-7CF298927BA5}" dt="2021-07-15T12:57:21.707" v="4170" actId="478"/>
          <ac:picMkLst>
            <pc:docMk/>
            <pc:sldMk cId="2854326797" sldId="345"/>
            <ac:picMk id="8" creationId="{CD115600-60EA-4A55-84A4-D7E4350778AF}"/>
          </ac:picMkLst>
        </pc:picChg>
        <pc:picChg chg="add mod">
          <ac:chgData name="Subodha Charles" userId="63e050b2-34a5-4b34-9ad7-a690b1233f53" providerId="ADAL" clId="{EA338EE4-5A0F-4F92-83B9-7CF298927BA5}" dt="2021-07-15T12:57:21.976" v="4171"/>
          <ac:picMkLst>
            <pc:docMk/>
            <pc:sldMk cId="2854326797" sldId="345"/>
            <ac:picMk id="9" creationId="{836FADFF-1737-48E6-BA3A-269F16F0A9CC}"/>
          </ac:picMkLst>
        </pc:picChg>
        <pc:cxnChg chg="add mod topLvl">
          <ac:chgData name="Subodha Charles" userId="63e050b2-34a5-4b34-9ad7-a690b1233f53" providerId="ADAL" clId="{EA338EE4-5A0F-4F92-83B9-7CF298927BA5}" dt="2021-07-15T02:27:09.018" v="24" actId="1582"/>
          <ac:cxnSpMkLst>
            <pc:docMk/>
            <pc:sldMk cId="2854326797" sldId="345"/>
            <ac:cxnSpMk id="5" creationId="{AA1D9B83-47CE-49A4-AB55-3BA99C856ADE}"/>
          </ac:cxnSpMkLst>
        </pc:cxnChg>
      </pc:sldChg>
      <pc:sldChg chg="add">
        <pc:chgData name="Subodha Charles" userId="63e050b2-34a5-4b34-9ad7-a690b1233f53" providerId="ADAL" clId="{EA338EE4-5A0F-4F92-83B9-7CF298927BA5}" dt="2021-07-15T14:08:05.268" v="5021"/>
        <pc:sldMkLst>
          <pc:docMk/>
          <pc:sldMk cId="3471489944" sldId="345"/>
        </pc:sldMkLst>
      </pc:sldChg>
      <pc:sldChg chg="del">
        <pc:chgData name="Subodha Charles" userId="63e050b2-34a5-4b34-9ad7-a690b1233f53" providerId="ADAL" clId="{EA338EE4-5A0F-4F92-83B9-7CF298927BA5}" dt="2021-07-15T03:28:59.948" v="644" actId="47"/>
        <pc:sldMkLst>
          <pc:docMk/>
          <pc:sldMk cId="3811259447" sldId="346"/>
        </pc:sldMkLst>
      </pc:sldChg>
      <pc:sldChg chg="modSp mod ord">
        <pc:chgData name="Subodha Charles" userId="63e050b2-34a5-4b34-9ad7-a690b1233f53" providerId="ADAL" clId="{EA338EE4-5A0F-4F92-83B9-7CF298927BA5}" dt="2021-07-18T03:22:16.778" v="5829" actId="20577"/>
        <pc:sldMkLst>
          <pc:docMk/>
          <pc:sldMk cId="1642365909" sldId="347"/>
        </pc:sldMkLst>
        <pc:spChg chg="mod">
          <ac:chgData name="Subodha Charles" userId="63e050b2-34a5-4b34-9ad7-a690b1233f53" providerId="ADAL" clId="{EA338EE4-5A0F-4F92-83B9-7CF298927BA5}" dt="2021-07-18T03:22:16.778" v="5829" actId="20577"/>
          <ac:spMkLst>
            <pc:docMk/>
            <pc:sldMk cId="1642365909" sldId="347"/>
            <ac:spMk id="3" creationId="{76E7F3FA-9BC0-41A9-AFEE-F5B614313DE9}"/>
          </ac:spMkLst>
        </pc:spChg>
      </pc:sldChg>
      <pc:sldChg chg="modSp mod ord">
        <pc:chgData name="Subodha Charles" userId="63e050b2-34a5-4b34-9ad7-a690b1233f53" providerId="ADAL" clId="{EA338EE4-5A0F-4F92-83B9-7CF298927BA5}" dt="2021-07-18T03:31:56.687" v="5831"/>
        <pc:sldMkLst>
          <pc:docMk/>
          <pc:sldMk cId="2713762533" sldId="348"/>
        </pc:sldMkLst>
        <pc:spChg chg="mod">
          <ac:chgData name="Subodha Charles" userId="63e050b2-34a5-4b34-9ad7-a690b1233f53" providerId="ADAL" clId="{EA338EE4-5A0F-4F92-83B9-7CF298927BA5}" dt="2021-07-15T13:52:46.875" v="5004" actId="404"/>
          <ac:spMkLst>
            <pc:docMk/>
            <pc:sldMk cId="2713762533" sldId="348"/>
            <ac:spMk id="2" creationId="{B656E6ED-56D1-4B02-93AD-A212C86DD7A1}"/>
          </ac:spMkLst>
        </pc:spChg>
        <pc:spChg chg="mod">
          <ac:chgData name="Subodha Charles" userId="63e050b2-34a5-4b34-9ad7-a690b1233f53" providerId="ADAL" clId="{EA338EE4-5A0F-4F92-83B9-7CF298927BA5}" dt="2021-07-17T12:40:40.937" v="5728" actId="20577"/>
          <ac:spMkLst>
            <pc:docMk/>
            <pc:sldMk cId="2713762533" sldId="348"/>
            <ac:spMk id="3" creationId="{76E7F3FA-9BC0-41A9-AFEE-F5B614313DE9}"/>
          </ac:spMkLst>
        </pc:spChg>
      </pc:sldChg>
      <pc:sldChg chg="modSp del mod">
        <pc:chgData name="Subodha Charles" userId="63e050b2-34a5-4b34-9ad7-a690b1233f53" providerId="ADAL" clId="{EA338EE4-5A0F-4F92-83B9-7CF298927BA5}" dt="2021-07-15T03:30:41.357" v="660" actId="47"/>
        <pc:sldMkLst>
          <pc:docMk/>
          <pc:sldMk cId="3217388063" sldId="349"/>
        </pc:sldMkLst>
        <pc:spChg chg="mod">
          <ac:chgData name="Subodha Charles" userId="63e050b2-34a5-4b34-9ad7-a690b1233f53" providerId="ADAL" clId="{EA338EE4-5A0F-4F92-83B9-7CF298927BA5}" dt="2021-07-15T03:30:39.673" v="659" actId="6549"/>
          <ac:spMkLst>
            <pc:docMk/>
            <pc:sldMk cId="3217388063" sldId="349"/>
            <ac:spMk id="137" creationId="{00000000-0000-0000-0000-000000000000}"/>
          </ac:spMkLst>
        </pc:spChg>
      </pc:sldChg>
      <pc:sldChg chg="modSp add mod">
        <pc:chgData name="Subodha Charles" userId="63e050b2-34a5-4b34-9ad7-a690b1233f53" providerId="ADAL" clId="{EA338EE4-5A0F-4F92-83B9-7CF298927BA5}" dt="2021-07-15T05:08:54.211" v="2217" actId="404"/>
        <pc:sldMkLst>
          <pc:docMk/>
          <pc:sldMk cId="3238398472" sldId="350"/>
        </pc:sldMkLst>
        <pc:spChg chg="mod">
          <ac:chgData name="Subodha Charles" userId="63e050b2-34a5-4b34-9ad7-a690b1233f53" providerId="ADAL" clId="{EA338EE4-5A0F-4F92-83B9-7CF298927BA5}" dt="2021-07-15T05:08:54.211" v="2217" actId="404"/>
          <ac:spMkLst>
            <pc:docMk/>
            <pc:sldMk cId="3238398472" sldId="350"/>
            <ac:spMk id="2" creationId="{B656E6ED-56D1-4B02-93AD-A212C86DD7A1}"/>
          </ac:spMkLst>
        </pc:spChg>
      </pc:sldChg>
      <pc:sldChg chg="del">
        <pc:chgData name="Subodha Charles" userId="63e050b2-34a5-4b34-9ad7-a690b1233f53" providerId="ADAL" clId="{EA338EE4-5A0F-4F92-83B9-7CF298927BA5}" dt="2021-07-15T03:44:08.867" v="1391" actId="2696"/>
        <pc:sldMkLst>
          <pc:docMk/>
          <pc:sldMk cId="3920468861" sldId="350"/>
        </pc:sldMkLst>
      </pc:sldChg>
      <pc:sldChg chg="addSp delSp modSp mod">
        <pc:chgData name="Subodha Charles" userId="63e050b2-34a5-4b34-9ad7-a690b1233f53" providerId="ADAL" clId="{EA338EE4-5A0F-4F92-83B9-7CF298927BA5}" dt="2021-07-15T13:52:00.001" v="4994" actId="14100"/>
        <pc:sldMkLst>
          <pc:docMk/>
          <pc:sldMk cId="705804384" sldId="351"/>
        </pc:sldMkLst>
        <pc:spChg chg="mod">
          <ac:chgData name="Subodha Charles" userId="63e050b2-34a5-4b34-9ad7-a690b1233f53" providerId="ADAL" clId="{EA338EE4-5A0F-4F92-83B9-7CF298927BA5}" dt="2021-07-15T13:52:00.001" v="4994" actId="14100"/>
          <ac:spMkLst>
            <pc:docMk/>
            <pc:sldMk cId="705804384" sldId="351"/>
            <ac:spMk id="2" creationId="{DB61BCC7-5ED3-44B8-AFED-38310B26B47B}"/>
          </ac:spMkLst>
        </pc:spChg>
        <pc:spChg chg="add mod">
          <ac:chgData name="Subodha Charles" userId="63e050b2-34a5-4b34-9ad7-a690b1233f53" providerId="ADAL" clId="{EA338EE4-5A0F-4F92-83B9-7CF298927BA5}" dt="2021-07-15T05:45:21.429" v="2974" actId="20577"/>
          <ac:spMkLst>
            <pc:docMk/>
            <pc:sldMk cId="705804384" sldId="351"/>
            <ac:spMk id="9" creationId="{782F9118-0BE4-4B36-848E-9F16EC82E0E5}"/>
          </ac:spMkLst>
        </pc:spChg>
        <pc:spChg chg="del">
          <ac:chgData name="Subodha Charles" userId="63e050b2-34a5-4b34-9ad7-a690b1233f53" providerId="ADAL" clId="{EA338EE4-5A0F-4F92-83B9-7CF298927BA5}" dt="2021-07-15T05:20:55.191" v="2568" actId="478"/>
          <ac:spMkLst>
            <pc:docMk/>
            <pc:sldMk cId="705804384" sldId="351"/>
            <ac:spMk id="20" creationId="{BCE2A6AA-69D8-450E-8C70-C3AEC44B0012}"/>
          </ac:spMkLst>
        </pc:spChg>
        <pc:picChg chg="add mod">
          <ac:chgData name="Subodha Charles" userId="63e050b2-34a5-4b34-9ad7-a690b1233f53" providerId="ADAL" clId="{EA338EE4-5A0F-4F92-83B9-7CF298927BA5}" dt="2021-07-15T05:52:22.710" v="3050" actId="1076"/>
          <ac:picMkLst>
            <pc:docMk/>
            <pc:sldMk cId="705804384" sldId="351"/>
            <ac:picMk id="5" creationId="{0E4FC4CC-B99D-48C3-8D9C-0F510825B5F5}"/>
          </ac:picMkLst>
        </pc:picChg>
        <pc:picChg chg="add del mod">
          <ac:chgData name="Subodha Charles" userId="63e050b2-34a5-4b34-9ad7-a690b1233f53" providerId="ADAL" clId="{EA338EE4-5A0F-4F92-83B9-7CF298927BA5}" dt="2021-07-15T05:26:34.109" v="2591" actId="21"/>
          <ac:picMkLst>
            <pc:docMk/>
            <pc:sldMk cId="705804384" sldId="351"/>
            <ac:picMk id="6" creationId="{287002D4-4CC4-45E5-8BC4-E8AC1E2CE03D}"/>
          </ac:picMkLst>
        </pc:picChg>
        <pc:picChg chg="add mod">
          <ac:chgData name="Subodha Charles" userId="63e050b2-34a5-4b34-9ad7-a690b1233f53" providerId="ADAL" clId="{EA338EE4-5A0F-4F92-83B9-7CF298927BA5}" dt="2021-07-15T05:52:21.116" v="3049" actId="1076"/>
          <ac:picMkLst>
            <pc:docMk/>
            <pc:sldMk cId="705804384" sldId="351"/>
            <ac:picMk id="8" creationId="{6F4511BF-21F3-40D6-8C0B-1E8572E19E60}"/>
          </ac:picMkLst>
        </pc:picChg>
        <pc:picChg chg="add del mod">
          <ac:chgData name="Subodha Charles" userId="63e050b2-34a5-4b34-9ad7-a690b1233f53" providerId="ADAL" clId="{EA338EE4-5A0F-4F92-83B9-7CF298927BA5}" dt="2021-07-15T12:55:18.637" v="4108" actId="478"/>
          <ac:picMkLst>
            <pc:docMk/>
            <pc:sldMk cId="705804384" sldId="351"/>
            <ac:picMk id="12" creationId="{AB18A486-061F-4E77-A0E9-DEDC033CDCCA}"/>
          </ac:picMkLst>
        </pc:picChg>
        <pc:picChg chg="add mod">
          <ac:chgData name="Subodha Charles" userId="63e050b2-34a5-4b34-9ad7-a690b1233f53" providerId="ADAL" clId="{EA338EE4-5A0F-4F92-83B9-7CF298927BA5}" dt="2021-07-15T12:55:18.923" v="4109"/>
          <ac:picMkLst>
            <pc:docMk/>
            <pc:sldMk cId="705804384" sldId="351"/>
            <ac:picMk id="13" creationId="{E5F3653D-7D41-4521-8788-A2A650938DB8}"/>
          </ac:picMkLst>
        </pc:picChg>
        <pc:picChg chg="add del mod">
          <ac:chgData name="Subodha Charles" userId="63e050b2-34a5-4b34-9ad7-a690b1233f53" providerId="ADAL" clId="{EA338EE4-5A0F-4F92-83B9-7CF298927BA5}" dt="2021-07-15T05:26:34.109" v="2591" actId="21"/>
          <ac:picMkLst>
            <pc:docMk/>
            <pc:sldMk cId="705804384" sldId="351"/>
            <ac:picMk id="3074" creationId="{CF230D1E-2683-4124-80CB-2D3D80C995EE}"/>
          </ac:picMkLst>
        </pc:picChg>
        <pc:picChg chg="add mod">
          <ac:chgData name="Subodha Charles" userId="63e050b2-34a5-4b34-9ad7-a690b1233f53" providerId="ADAL" clId="{EA338EE4-5A0F-4F92-83B9-7CF298927BA5}" dt="2021-07-15T05:50:40.142" v="2999" actId="1076"/>
          <ac:picMkLst>
            <pc:docMk/>
            <pc:sldMk cId="705804384" sldId="351"/>
            <ac:picMk id="3076" creationId="{CB9012A4-0E90-40EA-BAA1-608A58B2E9A4}"/>
          </ac:picMkLst>
        </pc:picChg>
        <pc:picChg chg="add mod">
          <ac:chgData name="Subodha Charles" userId="63e050b2-34a5-4b34-9ad7-a690b1233f53" providerId="ADAL" clId="{EA338EE4-5A0F-4F92-83B9-7CF298927BA5}" dt="2021-07-15T05:55:45.728" v="3055" actId="1076"/>
          <ac:picMkLst>
            <pc:docMk/>
            <pc:sldMk cId="705804384" sldId="351"/>
            <ac:picMk id="3078" creationId="{F774142D-EEBD-45BC-8ECB-901E8D5BBC89}"/>
          </ac:picMkLst>
        </pc:picChg>
        <pc:picChg chg="add mod">
          <ac:chgData name="Subodha Charles" userId="63e050b2-34a5-4b34-9ad7-a690b1233f53" providerId="ADAL" clId="{EA338EE4-5A0F-4F92-83B9-7CF298927BA5}" dt="2021-07-15T05:51:09.441" v="3029" actId="1076"/>
          <ac:picMkLst>
            <pc:docMk/>
            <pc:sldMk cId="705804384" sldId="351"/>
            <ac:picMk id="3080" creationId="{3C50899E-D21E-4794-A236-F87556658853}"/>
          </ac:picMkLst>
        </pc:picChg>
        <pc:picChg chg="add mod">
          <ac:chgData name="Subodha Charles" userId="63e050b2-34a5-4b34-9ad7-a690b1233f53" providerId="ADAL" clId="{EA338EE4-5A0F-4F92-83B9-7CF298927BA5}" dt="2021-07-15T05:51:14.165" v="3031" actId="1076"/>
          <ac:picMkLst>
            <pc:docMk/>
            <pc:sldMk cId="705804384" sldId="351"/>
            <ac:picMk id="3082" creationId="{7E0761DC-477D-40F7-B3EC-6B15C060AD0C}"/>
          </ac:picMkLst>
        </pc:picChg>
        <pc:picChg chg="add mod">
          <ac:chgData name="Subodha Charles" userId="63e050b2-34a5-4b34-9ad7-a690b1233f53" providerId="ADAL" clId="{EA338EE4-5A0F-4F92-83B9-7CF298927BA5}" dt="2021-07-15T05:51:15.335" v="3032" actId="1076"/>
          <ac:picMkLst>
            <pc:docMk/>
            <pc:sldMk cId="705804384" sldId="351"/>
            <ac:picMk id="3084" creationId="{45F3075C-AC2E-4A58-8985-705F70D7BDE1}"/>
          </ac:picMkLst>
        </pc:picChg>
      </pc:sldChg>
      <pc:sldChg chg="addSp delSp modSp del mod">
        <pc:chgData name="Subodha Charles" userId="63e050b2-34a5-4b34-9ad7-a690b1233f53" providerId="ADAL" clId="{EA338EE4-5A0F-4F92-83B9-7CF298927BA5}" dt="2021-07-15T05:42:03.375" v="2887" actId="47"/>
        <pc:sldMkLst>
          <pc:docMk/>
          <pc:sldMk cId="2654551789" sldId="352"/>
        </pc:sldMkLst>
        <pc:spChg chg="mod">
          <ac:chgData name="Subodha Charles" userId="63e050b2-34a5-4b34-9ad7-a690b1233f53" providerId="ADAL" clId="{EA338EE4-5A0F-4F92-83B9-7CF298927BA5}" dt="2021-07-15T05:27:03.925" v="2602" actId="404"/>
          <ac:spMkLst>
            <pc:docMk/>
            <pc:sldMk cId="2654551789" sldId="352"/>
            <ac:spMk id="2" creationId="{DB61BCC7-5ED3-44B8-AFED-38310B26B47B}"/>
          </ac:spMkLst>
        </pc:spChg>
        <pc:spChg chg="del">
          <ac:chgData name="Subodha Charles" userId="63e050b2-34a5-4b34-9ad7-a690b1233f53" providerId="ADAL" clId="{EA338EE4-5A0F-4F92-83B9-7CF298927BA5}" dt="2021-07-15T05:20:59.150" v="2569" actId="478"/>
          <ac:spMkLst>
            <pc:docMk/>
            <pc:sldMk cId="2654551789" sldId="352"/>
            <ac:spMk id="5" creationId="{45517C53-D0B3-41E6-969F-EBBACF95F17B}"/>
          </ac:spMkLst>
        </pc:spChg>
        <pc:spChg chg="add mod">
          <ac:chgData name="Subodha Charles" userId="63e050b2-34a5-4b34-9ad7-a690b1233f53" providerId="ADAL" clId="{EA338EE4-5A0F-4F92-83B9-7CF298927BA5}" dt="2021-07-15T05:29:02.365" v="2666" actId="1076"/>
          <ac:spMkLst>
            <pc:docMk/>
            <pc:sldMk cId="2654551789" sldId="352"/>
            <ac:spMk id="9" creationId="{B6955D5D-6FE4-4E83-81F7-9DAE07896649}"/>
          </ac:spMkLst>
        </pc:spChg>
        <pc:picChg chg="add del mod modCrop">
          <ac:chgData name="Subodha Charles" userId="63e050b2-34a5-4b34-9ad7-a690b1233f53" providerId="ADAL" clId="{EA338EE4-5A0F-4F92-83B9-7CF298927BA5}" dt="2021-07-15T05:25:16.085" v="2586" actId="21"/>
          <ac:picMkLst>
            <pc:docMk/>
            <pc:sldMk cId="2654551789" sldId="352"/>
            <ac:picMk id="6" creationId="{8803F970-832A-4920-B4F1-A9D312606493}"/>
          </ac:picMkLst>
        </pc:picChg>
        <pc:picChg chg="add mod">
          <ac:chgData name="Subodha Charles" userId="63e050b2-34a5-4b34-9ad7-a690b1233f53" providerId="ADAL" clId="{EA338EE4-5A0F-4F92-83B9-7CF298927BA5}" dt="2021-07-15T05:29:02.365" v="2666" actId="1076"/>
          <ac:picMkLst>
            <pc:docMk/>
            <pc:sldMk cId="2654551789" sldId="352"/>
            <ac:picMk id="7" creationId="{0D33C3AE-3E2B-4E92-86A0-EA28EC203E92}"/>
          </ac:picMkLst>
        </pc:picChg>
        <pc:picChg chg="add mod">
          <ac:chgData name="Subodha Charles" userId="63e050b2-34a5-4b34-9ad7-a690b1233f53" providerId="ADAL" clId="{EA338EE4-5A0F-4F92-83B9-7CF298927BA5}" dt="2021-07-15T05:29:02.365" v="2666" actId="1076"/>
          <ac:picMkLst>
            <pc:docMk/>
            <pc:sldMk cId="2654551789" sldId="352"/>
            <ac:picMk id="8" creationId="{CE39E03C-F554-4834-A9F1-5C8D5553D913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2:56:12.340" v="4129"/>
        <pc:sldMkLst>
          <pc:docMk/>
          <pc:sldMk cId="3301042996" sldId="353"/>
        </pc:sldMkLst>
        <pc:picChg chg="add del mod">
          <ac:chgData name="Subodha Charles" userId="63e050b2-34a5-4b34-9ad7-a690b1233f53" providerId="ADAL" clId="{EA338EE4-5A0F-4F92-83B9-7CF298927BA5}" dt="2021-07-15T12:56:12.114" v="4128" actId="478"/>
          <ac:picMkLst>
            <pc:docMk/>
            <pc:sldMk cId="3301042996" sldId="353"/>
            <ac:picMk id="7" creationId="{0073BB80-F2DE-4206-A7ED-FB92793807CB}"/>
          </ac:picMkLst>
        </pc:picChg>
        <pc:picChg chg="add mod">
          <ac:chgData name="Subodha Charles" userId="63e050b2-34a5-4b34-9ad7-a690b1233f53" providerId="ADAL" clId="{EA338EE4-5A0F-4F92-83B9-7CF298927BA5}" dt="2021-07-15T12:56:12.340" v="4129"/>
          <ac:picMkLst>
            <pc:docMk/>
            <pc:sldMk cId="3301042996" sldId="353"/>
            <ac:picMk id="10" creationId="{B16ED829-38C9-41EE-A4AE-05D316C4CAC1}"/>
          </ac:picMkLst>
        </pc:picChg>
      </pc:sldChg>
      <pc:sldChg chg="addSp delSp modSp new del mod modAnim">
        <pc:chgData name="Subodha Charles" userId="63e050b2-34a5-4b34-9ad7-a690b1233f53" providerId="ADAL" clId="{EA338EE4-5A0F-4F92-83B9-7CF298927BA5}" dt="2021-07-15T04:02:52.744" v="1530" actId="2696"/>
        <pc:sldMkLst>
          <pc:docMk/>
          <pc:sldMk cId="3397314672" sldId="353"/>
        </pc:sldMkLst>
        <pc:spChg chg="mod">
          <ac:chgData name="Subodha Charles" userId="63e050b2-34a5-4b34-9ad7-a690b1233f53" providerId="ADAL" clId="{EA338EE4-5A0F-4F92-83B9-7CF298927BA5}" dt="2021-07-15T02:51:42.481" v="54" actId="20577"/>
          <ac:spMkLst>
            <pc:docMk/>
            <pc:sldMk cId="3397314672" sldId="353"/>
            <ac:spMk id="2" creationId="{E96E8A70-BD35-4FC0-BC11-C8EA9AC39CFF}"/>
          </ac:spMkLst>
        </pc:spChg>
        <pc:spChg chg="del">
          <ac:chgData name="Subodha Charles" userId="63e050b2-34a5-4b34-9ad7-a690b1233f53" providerId="ADAL" clId="{EA338EE4-5A0F-4F92-83B9-7CF298927BA5}" dt="2021-07-15T03:59:53.312" v="1474" actId="478"/>
          <ac:spMkLst>
            <pc:docMk/>
            <pc:sldMk cId="3397314672" sldId="353"/>
            <ac:spMk id="3" creationId="{994824AB-DFEF-46E8-B5A1-BB349D2811F5}"/>
          </ac:spMkLst>
        </pc:spChg>
        <pc:spChg chg="add mod">
          <ac:chgData name="Subodha Charles" userId="63e050b2-34a5-4b34-9ad7-a690b1233f53" providerId="ADAL" clId="{EA338EE4-5A0F-4F92-83B9-7CF298927BA5}" dt="2021-07-15T04:01:49.437" v="1516" actId="1076"/>
          <ac:spMkLst>
            <pc:docMk/>
            <pc:sldMk cId="3397314672" sldId="353"/>
            <ac:spMk id="9" creationId="{D2AC2A63-4567-4823-B526-BA1132EEC30A}"/>
          </ac:spMkLst>
        </pc:spChg>
        <pc:picChg chg="add mod">
          <ac:chgData name="Subodha Charles" userId="63e050b2-34a5-4b34-9ad7-a690b1233f53" providerId="ADAL" clId="{EA338EE4-5A0F-4F92-83B9-7CF298927BA5}" dt="2021-07-15T04:01:15.474" v="1483" actId="1076"/>
          <ac:picMkLst>
            <pc:docMk/>
            <pc:sldMk cId="3397314672" sldId="353"/>
            <ac:picMk id="6" creationId="{CB0D4338-F77C-4A90-BDCC-07098FC07C3D}"/>
          </ac:picMkLst>
        </pc:picChg>
        <pc:picChg chg="add mod modCrop">
          <ac:chgData name="Subodha Charles" userId="63e050b2-34a5-4b34-9ad7-a690b1233f53" providerId="ADAL" clId="{EA338EE4-5A0F-4F92-83B9-7CF298927BA5}" dt="2021-07-15T04:01:24.392" v="1485" actId="1076"/>
          <ac:picMkLst>
            <pc:docMk/>
            <pc:sldMk cId="3397314672" sldId="353"/>
            <ac:picMk id="8" creationId="{FFAD2979-A71A-4B81-817E-FC30AC5F4010}"/>
          </ac:picMkLst>
        </pc:picChg>
      </pc:sldChg>
      <pc:sldChg chg="addSp delSp modSp add del mod modNotesTx">
        <pc:chgData name="Subodha Charles" userId="63e050b2-34a5-4b34-9ad7-a690b1233f53" providerId="ADAL" clId="{EA338EE4-5A0F-4F92-83B9-7CF298927BA5}" dt="2021-07-16T15:40:14.936" v="5045" actId="1076"/>
        <pc:sldMkLst>
          <pc:docMk/>
          <pc:sldMk cId="1369790747" sldId="354"/>
        </pc:sldMkLst>
        <pc:spChg chg="mod">
          <ac:chgData name="Subodha Charles" userId="63e050b2-34a5-4b34-9ad7-a690b1233f53" providerId="ADAL" clId="{EA338EE4-5A0F-4F92-83B9-7CF298927BA5}" dt="2021-07-16T15:39:56.116" v="5042" actId="14100"/>
          <ac:spMkLst>
            <pc:docMk/>
            <pc:sldMk cId="1369790747" sldId="354"/>
            <ac:spMk id="3" creationId="{994824AB-DFEF-46E8-B5A1-BB349D2811F5}"/>
          </ac:spMkLst>
        </pc:spChg>
        <pc:picChg chg="add del">
          <ac:chgData name="Subodha Charles" userId="63e050b2-34a5-4b34-9ad7-a690b1233f53" providerId="ADAL" clId="{EA338EE4-5A0F-4F92-83B9-7CF298927BA5}" dt="2021-07-15T04:53:15.088" v="2043" actId="21"/>
          <ac:picMkLst>
            <pc:docMk/>
            <pc:sldMk cId="1369790747" sldId="354"/>
            <ac:picMk id="6" creationId="{D639B334-1AD2-4D9A-B8D4-D1750164B7B6}"/>
          </ac:picMkLst>
        </pc:picChg>
        <pc:picChg chg="add del mod">
          <ac:chgData name="Subodha Charles" userId="63e050b2-34a5-4b34-9ad7-a690b1233f53" providerId="ADAL" clId="{EA338EE4-5A0F-4F92-83B9-7CF298927BA5}" dt="2021-07-15T12:56:14.783" v="4130" actId="478"/>
          <ac:picMkLst>
            <pc:docMk/>
            <pc:sldMk cId="1369790747" sldId="354"/>
            <ac:picMk id="7" creationId="{B67F2344-A3FE-4AC7-BFF2-EC91BEC79DF0}"/>
          </ac:picMkLst>
        </pc:picChg>
        <pc:picChg chg="add del mod">
          <ac:chgData name="Subodha Charles" userId="63e050b2-34a5-4b34-9ad7-a690b1233f53" providerId="ADAL" clId="{EA338EE4-5A0F-4F92-83B9-7CF298927BA5}" dt="2021-07-15T04:57:44.522" v="2128" actId="478"/>
          <ac:picMkLst>
            <pc:docMk/>
            <pc:sldMk cId="1369790747" sldId="354"/>
            <ac:picMk id="8" creationId="{94410739-5467-4B7E-8147-B22F6A2DA2AC}"/>
          </ac:picMkLst>
        </pc:picChg>
        <pc:picChg chg="add mod">
          <ac:chgData name="Subodha Charles" userId="63e050b2-34a5-4b34-9ad7-a690b1233f53" providerId="ADAL" clId="{EA338EE4-5A0F-4F92-83B9-7CF298927BA5}" dt="2021-07-15T12:56:15.044" v="4131"/>
          <ac:picMkLst>
            <pc:docMk/>
            <pc:sldMk cId="1369790747" sldId="354"/>
            <ac:picMk id="8" creationId="{D0065511-BEF9-4983-BEDA-15F4328716DA}"/>
          </ac:picMkLst>
        </pc:picChg>
        <pc:picChg chg="add mod">
          <ac:chgData name="Subodha Charles" userId="63e050b2-34a5-4b34-9ad7-a690b1233f53" providerId="ADAL" clId="{EA338EE4-5A0F-4F92-83B9-7CF298927BA5}" dt="2021-07-16T15:40:00.198" v="5043"/>
          <ac:picMkLst>
            <pc:docMk/>
            <pc:sldMk cId="1369790747" sldId="354"/>
            <ac:picMk id="9" creationId="{60D1FC06-554F-4524-BA76-4593C2A10716}"/>
          </ac:picMkLst>
        </pc:picChg>
        <pc:picChg chg="add del mod">
          <ac:chgData name="Subodha Charles" userId="63e050b2-34a5-4b34-9ad7-a690b1233f53" providerId="ADAL" clId="{EA338EE4-5A0F-4F92-83B9-7CF298927BA5}" dt="2021-07-16T15:39:53.114" v="5041" actId="478"/>
          <ac:picMkLst>
            <pc:docMk/>
            <pc:sldMk cId="1369790747" sldId="354"/>
            <ac:picMk id="10" creationId="{ECF41335-4038-4CD8-9A57-65BD87286F02}"/>
          </ac:picMkLst>
        </pc:picChg>
        <pc:picChg chg="add mod">
          <ac:chgData name="Subodha Charles" userId="63e050b2-34a5-4b34-9ad7-a690b1233f53" providerId="ADAL" clId="{EA338EE4-5A0F-4F92-83B9-7CF298927BA5}" dt="2021-07-16T15:40:00.198" v="5043"/>
          <ac:picMkLst>
            <pc:docMk/>
            <pc:sldMk cId="1369790747" sldId="354"/>
            <ac:picMk id="11" creationId="{2D319356-5D93-48B9-867C-6C7B6A7178C0}"/>
          </ac:picMkLst>
        </pc:picChg>
        <pc:picChg chg="add del mod">
          <ac:chgData name="Subodha Charles" userId="63e050b2-34a5-4b34-9ad7-a690b1233f53" providerId="ADAL" clId="{EA338EE4-5A0F-4F92-83B9-7CF298927BA5}" dt="2021-07-15T04:59:22.139" v="2135" actId="478"/>
          <ac:picMkLst>
            <pc:docMk/>
            <pc:sldMk cId="1369790747" sldId="354"/>
            <ac:picMk id="12" creationId="{2096B900-C917-45D4-85F0-33EF3E247177}"/>
          </ac:picMkLst>
        </pc:picChg>
        <pc:picChg chg="add mod">
          <ac:chgData name="Subodha Charles" userId="63e050b2-34a5-4b34-9ad7-a690b1233f53" providerId="ADAL" clId="{EA338EE4-5A0F-4F92-83B9-7CF298927BA5}" dt="2021-07-16T15:40:00.198" v="5043"/>
          <ac:picMkLst>
            <pc:docMk/>
            <pc:sldMk cId="1369790747" sldId="354"/>
            <ac:picMk id="12" creationId="{F4098337-5E74-4885-8FD6-415B0E4EA00F}"/>
          </ac:picMkLst>
        </pc:picChg>
        <pc:picChg chg="add mod">
          <ac:chgData name="Subodha Charles" userId="63e050b2-34a5-4b34-9ad7-a690b1233f53" providerId="ADAL" clId="{EA338EE4-5A0F-4F92-83B9-7CF298927BA5}" dt="2021-07-16T15:40:14.936" v="5045" actId="1076"/>
          <ac:picMkLst>
            <pc:docMk/>
            <pc:sldMk cId="1369790747" sldId="354"/>
            <ac:picMk id="13" creationId="{95704E26-97D8-488E-99AB-B24787902854}"/>
          </ac:picMkLst>
        </pc:picChg>
        <pc:picChg chg="add del mod">
          <ac:chgData name="Subodha Charles" userId="63e050b2-34a5-4b34-9ad7-a690b1233f53" providerId="ADAL" clId="{EA338EE4-5A0F-4F92-83B9-7CF298927BA5}" dt="2021-07-16T15:39:52.484" v="5040" actId="478"/>
          <ac:picMkLst>
            <pc:docMk/>
            <pc:sldMk cId="1369790747" sldId="354"/>
            <ac:picMk id="14" creationId="{BC5BE6C5-CDE1-453F-BF50-50F4B3A50551}"/>
          </ac:picMkLst>
        </pc:picChg>
        <pc:picChg chg="add mod">
          <ac:chgData name="Subodha Charles" userId="63e050b2-34a5-4b34-9ad7-a690b1233f53" providerId="ADAL" clId="{EA338EE4-5A0F-4F92-83B9-7CF298927BA5}" dt="2021-07-16T15:40:14.936" v="5045" actId="1076"/>
          <ac:picMkLst>
            <pc:docMk/>
            <pc:sldMk cId="1369790747" sldId="354"/>
            <ac:picMk id="15" creationId="{E0644AC3-9119-4477-810A-5C0F22E2327F}"/>
          </ac:picMkLst>
        </pc:pic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1484598037" sldId="354"/>
        </pc:sldMkLst>
        <pc:spChg chg="mod">
          <ac:chgData name="Subodha Charles" userId="63e050b2-34a5-4b34-9ad7-a690b1233f53" providerId="ADAL" clId="{EA338EE4-5A0F-4F92-83B9-7CF298927BA5}" dt="2021-07-15T02:51:51.118" v="67" actId="20577"/>
          <ac:spMkLst>
            <pc:docMk/>
            <pc:sldMk cId="1484598037" sldId="354"/>
            <ac:spMk id="2" creationId="{E96E8A70-BD35-4FC0-BC11-C8EA9AC39CFF}"/>
          </ac:spMkLst>
        </pc:spChg>
      </pc:sldChg>
      <pc:sldChg chg="addSp delSp modSp add mod">
        <pc:chgData name="Subodha Charles" userId="63e050b2-34a5-4b34-9ad7-a690b1233f53" providerId="ADAL" clId="{EA338EE4-5A0F-4F92-83B9-7CF298927BA5}" dt="2021-07-16T15:40:46.857" v="5051"/>
        <pc:sldMkLst>
          <pc:docMk/>
          <pc:sldMk cId="3646587320" sldId="355"/>
        </pc:sldMkLst>
        <pc:spChg chg="mod">
          <ac:chgData name="Subodha Charles" userId="63e050b2-34a5-4b34-9ad7-a690b1233f53" providerId="ADAL" clId="{EA338EE4-5A0F-4F92-83B9-7CF298927BA5}" dt="2021-07-16T15:40:39.212" v="5048"/>
          <ac:spMkLst>
            <pc:docMk/>
            <pc:sldMk cId="3646587320" sldId="355"/>
            <ac:spMk id="3" creationId="{994824AB-DFEF-46E8-B5A1-BB349D2811F5}"/>
          </ac:spMkLst>
        </pc:spChg>
        <pc:spChg chg="add mod">
          <ac:chgData name="Subodha Charles" userId="63e050b2-34a5-4b34-9ad7-a690b1233f53" providerId="ADAL" clId="{EA338EE4-5A0F-4F92-83B9-7CF298927BA5}" dt="2021-07-15T04:55:26.882" v="2055" actId="164"/>
          <ac:spMkLst>
            <pc:docMk/>
            <pc:sldMk cId="3646587320" sldId="355"/>
            <ac:spMk id="6" creationId="{3BD88E37-9C82-4458-93B8-CB6291A86FB0}"/>
          </ac:spMkLst>
        </pc:spChg>
        <pc:grpChg chg="add del mod ord">
          <ac:chgData name="Subodha Charles" userId="63e050b2-34a5-4b34-9ad7-a690b1233f53" providerId="ADAL" clId="{EA338EE4-5A0F-4F92-83B9-7CF298927BA5}" dt="2021-07-16T15:40:45.171" v="5050" actId="478"/>
          <ac:grpSpMkLst>
            <pc:docMk/>
            <pc:sldMk cId="3646587320" sldId="355"/>
            <ac:grpSpMk id="7" creationId="{7674FA48-838E-4ECA-98A3-75E5F8F5C67C}"/>
          </ac:grpSpMkLst>
        </pc:grpChg>
        <pc:picChg chg="add mod">
          <ac:chgData name="Subodha Charles" userId="63e050b2-34a5-4b34-9ad7-a690b1233f53" providerId="ADAL" clId="{EA338EE4-5A0F-4F92-83B9-7CF298927BA5}" dt="2021-07-15T04:55:26.882" v="2055" actId="164"/>
          <ac:picMkLst>
            <pc:docMk/>
            <pc:sldMk cId="3646587320" sldId="355"/>
            <ac:picMk id="5" creationId="{26F0A4DA-A24D-4A03-B554-A4F92C0AC4CF}"/>
          </ac:picMkLst>
        </pc:picChg>
        <pc:picChg chg="add del mod">
          <ac:chgData name="Subodha Charles" userId="63e050b2-34a5-4b34-9ad7-a690b1233f53" providerId="ADAL" clId="{EA338EE4-5A0F-4F92-83B9-7CF298927BA5}" dt="2021-07-16T15:40:44.851" v="5049" actId="478"/>
          <ac:picMkLst>
            <pc:docMk/>
            <pc:sldMk cId="3646587320" sldId="355"/>
            <ac:picMk id="9" creationId="{DEE69FA5-EA78-49C4-A3BC-3038D6029ACD}"/>
          </ac:picMkLst>
        </pc:picChg>
        <pc:picChg chg="add mod">
          <ac:chgData name="Subodha Charles" userId="63e050b2-34a5-4b34-9ad7-a690b1233f53" providerId="ADAL" clId="{EA338EE4-5A0F-4F92-83B9-7CF298927BA5}" dt="2021-07-16T15:40:46.857" v="5051"/>
          <ac:picMkLst>
            <pc:docMk/>
            <pc:sldMk cId="3646587320" sldId="355"/>
            <ac:picMk id="10" creationId="{7E252FAE-2C10-4ACA-B63F-5116A437A8BE}"/>
          </ac:picMkLst>
        </pc:picChg>
        <pc:picChg chg="add del mod">
          <ac:chgData name="Subodha Charles" userId="63e050b2-34a5-4b34-9ad7-a690b1233f53" providerId="ADAL" clId="{EA338EE4-5A0F-4F92-83B9-7CF298927BA5}" dt="2021-07-15T12:56:18.443" v="4132" actId="478"/>
          <ac:picMkLst>
            <pc:docMk/>
            <pc:sldMk cId="3646587320" sldId="355"/>
            <ac:picMk id="10" creationId="{AD3C2A75-C3D6-472C-90C8-107397B92B17}"/>
          </ac:picMkLst>
        </pc:picChg>
        <pc:picChg chg="add mod">
          <ac:chgData name="Subodha Charles" userId="63e050b2-34a5-4b34-9ad7-a690b1233f53" providerId="ADAL" clId="{EA338EE4-5A0F-4F92-83B9-7CF298927BA5}" dt="2021-07-15T12:56:18.763" v="4133"/>
          <ac:picMkLst>
            <pc:docMk/>
            <pc:sldMk cId="3646587320" sldId="355"/>
            <ac:picMk id="11" creationId="{66D57956-0126-4CC7-B7A9-CF473F7E0A3B}"/>
          </ac:picMkLst>
        </pc:picChg>
        <pc:picChg chg="add mod">
          <ac:chgData name="Subodha Charles" userId="63e050b2-34a5-4b34-9ad7-a690b1233f53" providerId="ADAL" clId="{EA338EE4-5A0F-4F92-83B9-7CF298927BA5}" dt="2021-07-16T15:40:46.857" v="5051"/>
          <ac:picMkLst>
            <pc:docMk/>
            <pc:sldMk cId="3646587320" sldId="355"/>
            <ac:picMk id="12" creationId="{A2B6A5B5-1944-4DF0-A3CE-2604B309264D}"/>
          </ac:picMkLst>
        </pc:picChg>
        <pc:picChg chg="add mod">
          <ac:chgData name="Subodha Charles" userId="63e050b2-34a5-4b34-9ad7-a690b1233f53" providerId="ADAL" clId="{EA338EE4-5A0F-4F92-83B9-7CF298927BA5}" dt="2021-07-16T15:40:46.857" v="5051"/>
          <ac:picMkLst>
            <pc:docMk/>
            <pc:sldMk cId="3646587320" sldId="355"/>
            <ac:picMk id="13" creationId="{D83C38C5-D1AB-408B-83FC-4E1A1F506466}"/>
          </ac:picMkLst>
        </pc:pic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3929068293" sldId="355"/>
        </pc:sldMkLst>
        <pc:spChg chg="mod">
          <ac:chgData name="Subodha Charles" userId="63e050b2-34a5-4b34-9ad7-a690b1233f53" providerId="ADAL" clId="{EA338EE4-5A0F-4F92-83B9-7CF298927BA5}" dt="2021-07-15T02:51:53.920" v="69" actId="20577"/>
          <ac:spMkLst>
            <pc:docMk/>
            <pc:sldMk cId="3929068293" sldId="355"/>
            <ac:spMk id="2" creationId="{E96E8A70-BD35-4FC0-BC11-C8EA9AC39CFF}"/>
          </ac:spMkLst>
        </pc:sp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2884010593" sldId="356"/>
        </pc:sldMkLst>
        <pc:spChg chg="mod">
          <ac:chgData name="Subodha Charles" userId="63e050b2-34a5-4b34-9ad7-a690b1233f53" providerId="ADAL" clId="{EA338EE4-5A0F-4F92-83B9-7CF298927BA5}" dt="2021-07-15T02:51:57.463" v="71" actId="20577"/>
          <ac:spMkLst>
            <pc:docMk/>
            <pc:sldMk cId="2884010593" sldId="356"/>
            <ac:spMk id="2" creationId="{E96E8A70-BD35-4FC0-BC11-C8EA9AC39CFF}"/>
          </ac:spMkLst>
        </pc:spChg>
      </pc:sldChg>
      <pc:sldChg chg="addSp delSp modSp add mod">
        <pc:chgData name="Subodha Charles" userId="63e050b2-34a5-4b34-9ad7-a690b1233f53" providerId="ADAL" clId="{EA338EE4-5A0F-4F92-83B9-7CF298927BA5}" dt="2021-07-15T12:56:21.477" v="4135"/>
        <pc:sldMkLst>
          <pc:docMk/>
          <pc:sldMk cId="2951535782" sldId="356"/>
        </pc:sldMkLst>
        <pc:spChg chg="mod">
          <ac:chgData name="Subodha Charles" userId="63e050b2-34a5-4b34-9ad7-a690b1233f53" providerId="ADAL" clId="{EA338EE4-5A0F-4F92-83B9-7CF298927BA5}" dt="2021-07-15T04:09:42.847" v="1704" actId="15"/>
          <ac:spMkLst>
            <pc:docMk/>
            <pc:sldMk cId="2951535782" sldId="356"/>
            <ac:spMk id="3" creationId="{994824AB-DFEF-46E8-B5A1-BB349D2811F5}"/>
          </ac:spMkLst>
        </pc:spChg>
        <pc:picChg chg="add mod">
          <ac:chgData name="Subodha Charles" userId="63e050b2-34a5-4b34-9ad7-a690b1233f53" providerId="ADAL" clId="{EA338EE4-5A0F-4F92-83B9-7CF298927BA5}" dt="2021-07-15T04:10:32.914" v="1711" actId="1076"/>
          <ac:picMkLst>
            <pc:docMk/>
            <pc:sldMk cId="2951535782" sldId="356"/>
            <ac:picMk id="5" creationId="{66A89EE8-5182-46BE-A909-FD99589D1CF2}"/>
          </ac:picMkLst>
        </pc:picChg>
        <pc:picChg chg="add del mod">
          <ac:chgData name="Subodha Charles" userId="63e050b2-34a5-4b34-9ad7-a690b1233f53" providerId="ADAL" clId="{EA338EE4-5A0F-4F92-83B9-7CF298927BA5}" dt="2021-07-15T12:56:21.091" v="4134" actId="478"/>
          <ac:picMkLst>
            <pc:docMk/>
            <pc:sldMk cId="2951535782" sldId="356"/>
            <ac:picMk id="6" creationId="{5FAA5C95-9DD0-406B-A726-5937514CB1D8}"/>
          </ac:picMkLst>
        </pc:picChg>
        <pc:picChg chg="add del mod">
          <ac:chgData name="Subodha Charles" userId="63e050b2-34a5-4b34-9ad7-a690b1233f53" providerId="ADAL" clId="{EA338EE4-5A0F-4F92-83B9-7CF298927BA5}" dt="2021-07-15T04:10:26.555" v="1709" actId="478"/>
          <ac:picMkLst>
            <pc:docMk/>
            <pc:sldMk cId="2951535782" sldId="356"/>
            <ac:picMk id="6" creationId="{A63F7963-5140-4B19-9C37-0F2E8BEC1FA1}"/>
          </ac:picMkLst>
        </pc:picChg>
        <pc:picChg chg="add mod">
          <ac:chgData name="Subodha Charles" userId="63e050b2-34a5-4b34-9ad7-a690b1233f53" providerId="ADAL" clId="{EA338EE4-5A0F-4F92-83B9-7CF298927BA5}" dt="2021-07-15T12:56:21.477" v="4135"/>
          <ac:picMkLst>
            <pc:docMk/>
            <pc:sldMk cId="2951535782" sldId="356"/>
            <ac:picMk id="7" creationId="{57E08750-59A5-4416-83E1-E54478105992}"/>
          </ac:picMkLst>
        </pc:picChg>
      </pc:sldChg>
      <pc:sldChg chg="addSp delSp modSp add mod setBg">
        <pc:chgData name="Subodha Charles" userId="63e050b2-34a5-4b34-9ad7-a690b1233f53" providerId="ADAL" clId="{EA338EE4-5A0F-4F92-83B9-7CF298927BA5}" dt="2021-07-15T12:56:24.165" v="4137"/>
        <pc:sldMkLst>
          <pc:docMk/>
          <pc:sldMk cId="1709168556" sldId="357"/>
        </pc:sldMkLst>
        <pc:spChg chg="mod">
          <ac:chgData name="Subodha Charles" userId="63e050b2-34a5-4b34-9ad7-a690b1233f53" providerId="ADAL" clId="{EA338EE4-5A0F-4F92-83B9-7CF298927BA5}" dt="2021-07-15T04:12:44.669" v="1769" actId="26606"/>
          <ac:spMkLst>
            <pc:docMk/>
            <pc:sldMk cId="1709168556" sldId="357"/>
            <ac:spMk id="2" creationId="{E96E8A70-BD35-4FC0-BC11-C8EA9AC39CFF}"/>
          </ac:spMkLst>
        </pc:spChg>
        <pc:spChg chg="mod">
          <ac:chgData name="Subodha Charles" userId="63e050b2-34a5-4b34-9ad7-a690b1233f53" providerId="ADAL" clId="{EA338EE4-5A0F-4F92-83B9-7CF298927BA5}" dt="2021-07-15T04:14:26.509" v="1782" actId="20577"/>
          <ac:spMkLst>
            <pc:docMk/>
            <pc:sldMk cId="1709168556" sldId="357"/>
            <ac:spMk id="3" creationId="{994824AB-DFEF-46E8-B5A1-BB349D2811F5}"/>
          </ac:spMkLst>
        </pc:spChg>
        <pc:spChg chg="mod ord">
          <ac:chgData name="Subodha Charles" userId="63e050b2-34a5-4b34-9ad7-a690b1233f53" providerId="ADAL" clId="{EA338EE4-5A0F-4F92-83B9-7CF298927BA5}" dt="2021-07-15T04:12:44.669" v="1769" actId="26606"/>
          <ac:spMkLst>
            <pc:docMk/>
            <pc:sldMk cId="1709168556" sldId="357"/>
            <ac:spMk id="4" creationId="{D6FABC35-BDE4-43F4-AACE-166665078470}"/>
          </ac:spMkLst>
        </pc:spChg>
        <pc:picChg chg="add del mod">
          <ac:chgData name="Subodha Charles" userId="63e050b2-34a5-4b34-9ad7-a690b1233f53" providerId="ADAL" clId="{EA338EE4-5A0F-4F92-83B9-7CF298927BA5}" dt="2021-07-15T04:12:13.428" v="1760"/>
          <ac:picMkLst>
            <pc:docMk/>
            <pc:sldMk cId="1709168556" sldId="357"/>
            <ac:picMk id="5" creationId="{BDE224BD-F498-462A-88CE-EE399FFDDB9C}"/>
          </ac:picMkLst>
        </pc:picChg>
        <pc:picChg chg="add mod">
          <ac:chgData name="Subodha Charles" userId="63e050b2-34a5-4b34-9ad7-a690b1233f53" providerId="ADAL" clId="{EA338EE4-5A0F-4F92-83B9-7CF298927BA5}" dt="2021-07-15T04:12:49.844" v="1770" actId="14100"/>
          <ac:picMkLst>
            <pc:docMk/>
            <pc:sldMk cId="1709168556" sldId="357"/>
            <ac:picMk id="6" creationId="{4522FEB0-28D5-43DC-9EB6-DCFB1C6ADEFB}"/>
          </ac:picMkLst>
        </pc:picChg>
        <pc:picChg chg="add del mod">
          <ac:chgData name="Subodha Charles" userId="63e050b2-34a5-4b34-9ad7-a690b1233f53" providerId="ADAL" clId="{EA338EE4-5A0F-4F92-83B9-7CF298927BA5}" dt="2021-07-15T12:56:23.909" v="4136" actId="478"/>
          <ac:picMkLst>
            <pc:docMk/>
            <pc:sldMk cId="1709168556" sldId="357"/>
            <ac:picMk id="7" creationId="{55E5610C-30A2-49BE-9E6C-594AD64FDE15}"/>
          </ac:picMkLst>
        </pc:picChg>
        <pc:picChg chg="add mod">
          <ac:chgData name="Subodha Charles" userId="63e050b2-34a5-4b34-9ad7-a690b1233f53" providerId="ADAL" clId="{EA338EE4-5A0F-4F92-83B9-7CF298927BA5}" dt="2021-07-15T12:56:24.165" v="4137"/>
          <ac:picMkLst>
            <pc:docMk/>
            <pc:sldMk cId="1709168556" sldId="357"/>
            <ac:picMk id="8" creationId="{BB1E9510-1F7F-4DAB-A509-141C92DDE86B}"/>
          </ac:picMkLst>
        </pc:picChg>
        <pc:cxnChg chg="add del">
          <ac:chgData name="Subodha Charles" userId="63e050b2-34a5-4b34-9ad7-a690b1233f53" providerId="ADAL" clId="{EA338EE4-5A0F-4F92-83B9-7CF298927BA5}" dt="2021-07-15T04:12:44.669" v="1769" actId="26606"/>
          <ac:cxnSpMkLst>
            <pc:docMk/>
            <pc:sldMk cId="1709168556" sldId="357"/>
            <ac:cxnSpMk id="11" creationId="{A7F400EE-A8A5-48AF-B4D6-291B52C6F0B0}"/>
          </ac:cxnSpMkLst>
        </pc:cxn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3254354799" sldId="357"/>
        </pc:sldMkLst>
        <pc:spChg chg="mod">
          <ac:chgData name="Subodha Charles" userId="63e050b2-34a5-4b34-9ad7-a690b1233f53" providerId="ADAL" clId="{EA338EE4-5A0F-4F92-83B9-7CF298927BA5}" dt="2021-07-15T02:52:00.478" v="73" actId="20577"/>
          <ac:spMkLst>
            <pc:docMk/>
            <pc:sldMk cId="3254354799" sldId="357"/>
            <ac:spMk id="2" creationId="{E96E8A70-BD35-4FC0-BC11-C8EA9AC39CFF}"/>
          </ac:spMkLst>
        </pc:sp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724079759" sldId="358"/>
        </pc:sldMkLst>
        <pc:spChg chg="mod">
          <ac:chgData name="Subodha Charles" userId="63e050b2-34a5-4b34-9ad7-a690b1233f53" providerId="ADAL" clId="{EA338EE4-5A0F-4F92-83B9-7CF298927BA5}" dt="2021-07-15T02:52:03.648" v="75" actId="20577"/>
          <ac:spMkLst>
            <pc:docMk/>
            <pc:sldMk cId="724079759" sldId="358"/>
            <ac:spMk id="2" creationId="{E96E8A70-BD35-4FC0-BC11-C8EA9AC39CFF}"/>
          </ac:spMkLst>
        </pc:spChg>
      </pc:sldChg>
      <pc:sldChg chg="addSp delSp modSp add mod">
        <pc:chgData name="Subodha Charles" userId="63e050b2-34a5-4b34-9ad7-a690b1233f53" providerId="ADAL" clId="{EA338EE4-5A0F-4F92-83B9-7CF298927BA5}" dt="2021-07-15T12:56:27.158" v="4139"/>
        <pc:sldMkLst>
          <pc:docMk/>
          <pc:sldMk cId="3784190280" sldId="358"/>
        </pc:sldMkLst>
        <pc:spChg chg="mod">
          <ac:chgData name="Subodha Charles" userId="63e050b2-34a5-4b34-9ad7-a690b1233f53" providerId="ADAL" clId="{EA338EE4-5A0F-4F92-83B9-7CF298927BA5}" dt="2021-07-15T04:14:09.846" v="1772" actId="20577"/>
          <ac:spMkLst>
            <pc:docMk/>
            <pc:sldMk cId="3784190280" sldId="358"/>
            <ac:spMk id="3" creationId="{994824AB-DFEF-46E8-B5A1-BB349D2811F5}"/>
          </ac:spMkLst>
        </pc:spChg>
        <pc:picChg chg="add del mod">
          <ac:chgData name="Subodha Charles" userId="63e050b2-34a5-4b34-9ad7-a690b1233f53" providerId="ADAL" clId="{EA338EE4-5A0F-4F92-83B9-7CF298927BA5}" dt="2021-07-15T04:12:22.832" v="1762" actId="478"/>
          <ac:picMkLst>
            <pc:docMk/>
            <pc:sldMk cId="3784190280" sldId="358"/>
            <ac:picMk id="5" creationId="{2001DA2D-7736-4ECC-8785-53829BEF1F4F}"/>
          </ac:picMkLst>
        </pc:picChg>
        <pc:picChg chg="add mod">
          <ac:chgData name="Subodha Charles" userId="63e050b2-34a5-4b34-9ad7-a690b1233f53" providerId="ADAL" clId="{EA338EE4-5A0F-4F92-83B9-7CF298927BA5}" dt="2021-07-15T04:12:31.454" v="1766" actId="14100"/>
          <ac:picMkLst>
            <pc:docMk/>
            <pc:sldMk cId="3784190280" sldId="358"/>
            <ac:picMk id="6" creationId="{21C91C19-1534-4DDF-A006-CC6A27119CCC}"/>
          </ac:picMkLst>
        </pc:picChg>
        <pc:picChg chg="add del mod">
          <ac:chgData name="Subodha Charles" userId="63e050b2-34a5-4b34-9ad7-a690b1233f53" providerId="ADAL" clId="{EA338EE4-5A0F-4F92-83B9-7CF298927BA5}" dt="2021-07-15T12:56:26.913" v="4138" actId="478"/>
          <ac:picMkLst>
            <pc:docMk/>
            <pc:sldMk cId="3784190280" sldId="358"/>
            <ac:picMk id="7" creationId="{76709826-2EDC-4287-8E03-DC5EFCDD5FEC}"/>
          </ac:picMkLst>
        </pc:picChg>
        <pc:picChg chg="add mod">
          <ac:chgData name="Subodha Charles" userId="63e050b2-34a5-4b34-9ad7-a690b1233f53" providerId="ADAL" clId="{EA338EE4-5A0F-4F92-83B9-7CF298927BA5}" dt="2021-07-15T12:56:27.158" v="4139"/>
          <ac:picMkLst>
            <pc:docMk/>
            <pc:sldMk cId="3784190280" sldId="358"/>
            <ac:picMk id="8" creationId="{5895B156-F854-4326-9ADB-DA161F768DBB}"/>
          </ac:picMkLst>
        </pc:pic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2361422744" sldId="359"/>
        </pc:sldMkLst>
        <pc:spChg chg="mod">
          <ac:chgData name="Subodha Charles" userId="63e050b2-34a5-4b34-9ad7-a690b1233f53" providerId="ADAL" clId="{EA338EE4-5A0F-4F92-83B9-7CF298927BA5}" dt="2021-07-15T02:52:19.583" v="77" actId="20577"/>
          <ac:spMkLst>
            <pc:docMk/>
            <pc:sldMk cId="2361422744" sldId="359"/>
            <ac:spMk id="2" creationId="{E96E8A70-BD35-4FC0-BC11-C8EA9AC39CFF}"/>
          </ac:spMkLst>
        </pc:spChg>
      </pc:sldChg>
      <pc:sldChg chg="addSp delSp modSp add mod">
        <pc:chgData name="Subodha Charles" userId="63e050b2-34a5-4b34-9ad7-a690b1233f53" providerId="ADAL" clId="{EA338EE4-5A0F-4F92-83B9-7CF298927BA5}" dt="2021-07-17T06:16:58.183" v="5553"/>
        <pc:sldMkLst>
          <pc:docMk/>
          <pc:sldMk cId="2502162547" sldId="359"/>
        </pc:sldMkLst>
        <pc:spChg chg="del">
          <ac:chgData name="Subodha Charles" userId="63e050b2-34a5-4b34-9ad7-a690b1233f53" providerId="ADAL" clId="{EA338EE4-5A0F-4F92-83B9-7CF298927BA5}" dt="2021-07-15T04:03:29.368" v="1532" actId="478"/>
          <ac:spMkLst>
            <pc:docMk/>
            <pc:sldMk cId="2502162547" sldId="359"/>
            <ac:spMk id="3" creationId="{994824AB-DFEF-46E8-B5A1-BB349D2811F5}"/>
          </ac:spMkLst>
        </pc:spChg>
        <pc:spChg chg="add mod">
          <ac:chgData name="Subodha Charles" userId="63e050b2-34a5-4b34-9ad7-a690b1233f53" providerId="ADAL" clId="{EA338EE4-5A0F-4F92-83B9-7CF298927BA5}" dt="2021-07-15T04:16:39.676" v="1902" actId="20577"/>
          <ac:spMkLst>
            <pc:docMk/>
            <pc:sldMk cId="2502162547" sldId="359"/>
            <ac:spMk id="6" creationId="{459E56BA-BB64-4087-B71E-32107A2DD580}"/>
          </ac:spMkLst>
        </pc:spChg>
        <pc:picChg chg="add del mod">
          <ac:chgData name="Subodha Charles" userId="63e050b2-34a5-4b34-9ad7-a690b1233f53" providerId="ADAL" clId="{EA338EE4-5A0F-4F92-83B9-7CF298927BA5}" dt="2021-07-17T06:16:57.865" v="5552" actId="478"/>
          <ac:picMkLst>
            <pc:docMk/>
            <pc:sldMk cId="2502162547" sldId="359"/>
            <ac:picMk id="5" creationId="{42ADD709-9AAB-4831-8B7E-7F515259C7FF}"/>
          </ac:picMkLst>
        </pc:picChg>
        <pc:picChg chg="add mod">
          <ac:chgData name="Subodha Charles" userId="63e050b2-34a5-4b34-9ad7-a690b1233f53" providerId="ADAL" clId="{EA338EE4-5A0F-4F92-83B9-7CF298927BA5}" dt="2021-07-17T06:16:58.183" v="5553"/>
          <ac:picMkLst>
            <pc:docMk/>
            <pc:sldMk cId="2502162547" sldId="359"/>
            <ac:picMk id="7" creationId="{0CA9FD2D-759D-4BBD-B6C0-26ED75F4E3E2}"/>
          </ac:picMkLst>
        </pc:picChg>
        <pc:picChg chg="add del mod">
          <ac:chgData name="Subodha Charles" userId="63e050b2-34a5-4b34-9ad7-a690b1233f53" providerId="ADAL" clId="{EA338EE4-5A0F-4F92-83B9-7CF298927BA5}" dt="2021-07-15T12:56:29.525" v="4140" actId="478"/>
          <ac:picMkLst>
            <pc:docMk/>
            <pc:sldMk cId="2502162547" sldId="359"/>
            <ac:picMk id="7" creationId="{86F62F9E-882F-4347-8379-9B7BA7FF06B1}"/>
          </ac:picMkLst>
        </pc:picChg>
        <pc:picChg chg="add mod">
          <ac:chgData name="Subodha Charles" userId="63e050b2-34a5-4b34-9ad7-a690b1233f53" providerId="ADAL" clId="{EA338EE4-5A0F-4F92-83B9-7CF298927BA5}" dt="2021-07-15T12:56:29.729" v="4141"/>
          <ac:picMkLst>
            <pc:docMk/>
            <pc:sldMk cId="2502162547" sldId="359"/>
            <ac:picMk id="8" creationId="{24EB2173-99BA-4014-AE53-CF95DA27085B}"/>
          </ac:picMkLst>
        </pc:picChg>
        <pc:picChg chg="add mod">
          <ac:chgData name="Subodha Charles" userId="63e050b2-34a5-4b34-9ad7-a690b1233f53" providerId="ADAL" clId="{EA338EE4-5A0F-4F92-83B9-7CF298927BA5}" dt="2021-07-17T06:16:58.183" v="5553"/>
          <ac:picMkLst>
            <pc:docMk/>
            <pc:sldMk cId="2502162547" sldId="359"/>
            <ac:picMk id="9" creationId="{29EFC9C6-28FF-4EA7-A1EC-80BF03FD1255}"/>
          </ac:picMkLst>
        </pc:picChg>
      </pc:sldChg>
      <pc:sldChg chg="addSp delSp modSp add mod modNotesTx">
        <pc:chgData name="Subodha Charles" userId="63e050b2-34a5-4b34-9ad7-a690b1233f53" providerId="ADAL" clId="{EA338EE4-5A0F-4F92-83B9-7CF298927BA5}" dt="2021-07-15T12:56:36.571" v="4145"/>
        <pc:sldMkLst>
          <pc:docMk/>
          <pc:sldMk cId="534758717" sldId="360"/>
        </pc:sldMkLst>
        <pc:spChg chg="add del">
          <ac:chgData name="Subodha Charles" userId="63e050b2-34a5-4b34-9ad7-a690b1233f53" providerId="ADAL" clId="{EA338EE4-5A0F-4F92-83B9-7CF298927BA5}" dt="2021-07-15T10:04:44.151" v="3460"/>
          <ac:spMkLst>
            <pc:docMk/>
            <pc:sldMk cId="534758717" sldId="360"/>
            <ac:spMk id="3" creationId="{05D62B25-2D85-4137-9B24-A1D9D51EF121}"/>
          </ac:spMkLst>
        </pc:spChg>
        <pc:spChg chg="del">
          <ac:chgData name="Subodha Charles" userId="63e050b2-34a5-4b34-9ad7-a690b1233f53" providerId="ADAL" clId="{EA338EE4-5A0F-4F92-83B9-7CF298927BA5}" dt="2021-07-15T04:03:41.226" v="1536" actId="478"/>
          <ac:spMkLst>
            <pc:docMk/>
            <pc:sldMk cId="534758717" sldId="360"/>
            <ac:spMk id="3" creationId="{994824AB-DFEF-46E8-B5A1-BB349D2811F5}"/>
          </ac:spMkLst>
        </pc:spChg>
        <pc:spChg chg="add del mod">
          <ac:chgData name="Subodha Charles" userId="63e050b2-34a5-4b34-9ad7-a690b1233f53" providerId="ADAL" clId="{EA338EE4-5A0F-4F92-83B9-7CF298927BA5}" dt="2021-07-15T04:03:40.023" v="1535"/>
          <ac:spMkLst>
            <pc:docMk/>
            <pc:sldMk cId="534758717" sldId="360"/>
            <ac:spMk id="7" creationId="{41A0C7CD-7790-4615-8816-98E22FEA9B36}"/>
          </ac:spMkLst>
        </pc:spChg>
        <pc:spChg chg="add mod">
          <ac:chgData name="Subodha Charles" userId="63e050b2-34a5-4b34-9ad7-a690b1233f53" providerId="ADAL" clId="{EA338EE4-5A0F-4F92-83B9-7CF298927BA5}" dt="2021-07-15T04:18:12.079" v="1948" actId="1035"/>
          <ac:spMkLst>
            <pc:docMk/>
            <pc:sldMk cId="534758717" sldId="360"/>
            <ac:spMk id="10" creationId="{F33EDBC1-43B0-413E-8CDD-1148130DDC79}"/>
          </ac:spMkLst>
        </pc:spChg>
        <pc:spChg chg="add mod">
          <ac:chgData name="Subodha Charles" userId="63e050b2-34a5-4b34-9ad7-a690b1233f53" providerId="ADAL" clId="{EA338EE4-5A0F-4F92-83B9-7CF298927BA5}" dt="2021-07-15T04:17:43.765" v="1912" actId="14100"/>
          <ac:spMkLst>
            <pc:docMk/>
            <pc:sldMk cId="534758717" sldId="360"/>
            <ac:spMk id="11" creationId="{B73D9DFD-0527-4B38-988F-68C1B4E9BF41}"/>
          </ac:spMkLst>
        </pc:spChg>
        <pc:picChg chg="add del mod">
          <ac:chgData name="Subodha Charles" userId="63e050b2-34a5-4b34-9ad7-a690b1233f53" providerId="ADAL" clId="{EA338EE4-5A0F-4F92-83B9-7CF298927BA5}" dt="2021-07-15T04:03:40.023" v="1535"/>
          <ac:picMkLst>
            <pc:docMk/>
            <pc:sldMk cId="534758717" sldId="360"/>
            <ac:picMk id="5" creationId="{ADD08C96-B214-4B8F-94BE-597C2D83BAD6}"/>
          </ac:picMkLst>
        </pc:picChg>
        <pc:picChg chg="add del mod">
          <ac:chgData name="Subodha Charles" userId="63e050b2-34a5-4b34-9ad7-a690b1233f53" providerId="ADAL" clId="{EA338EE4-5A0F-4F92-83B9-7CF298927BA5}" dt="2021-07-15T04:03:40.023" v="1535"/>
          <ac:picMkLst>
            <pc:docMk/>
            <pc:sldMk cId="534758717" sldId="360"/>
            <ac:picMk id="6" creationId="{098A25AF-C6BA-4420-9F5B-9430B9FF9613}"/>
          </ac:picMkLst>
        </pc:picChg>
        <pc:picChg chg="add mod">
          <ac:chgData name="Subodha Charles" userId="63e050b2-34a5-4b34-9ad7-a690b1233f53" providerId="ADAL" clId="{EA338EE4-5A0F-4F92-83B9-7CF298927BA5}" dt="2021-07-15T10:05:08.117" v="3470" actId="1076"/>
          <ac:picMkLst>
            <pc:docMk/>
            <pc:sldMk cId="534758717" sldId="360"/>
            <ac:picMk id="6" creationId="{29E405BE-1102-4D01-AA7F-780E0E8871DC}"/>
          </ac:picMkLst>
        </pc:picChg>
        <pc:picChg chg="add mod">
          <ac:chgData name="Subodha Charles" userId="63e050b2-34a5-4b34-9ad7-a690b1233f53" providerId="ADAL" clId="{EA338EE4-5A0F-4F92-83B9-7CF298927BA5}" dt="2021-07-15T10:04:58.004" v="3467" actId="1076"/>
          <ac:picMkLst>
            <pc:docMk/>
            <pc:sldMk cId="534758717" sldId="360"/>
            <ac:picMk id="8" creationId="{193F9233-D3DB-4151-ABFD-04C869FE4E15}"/>
          </ac:picMkLst>
        </pc:picChg>
        <pc:picChg chg="add mod">
          <ac:chgData name="Subodha Charles" userId="63e050b2-34a5-4b34-9ad7-a690b1233f53" providerId="ADAL" clId="{EA338EE4-5A0F-4F92-83B9-7CF298927BA5}" dt="2021-07-15T04:18:07.988" v="1925" actId="1036"/>
          <ac:picMkLst>
            <pc:docMk/>
            <pc:sldMk cId="534758717" sldId="360"/>
            <ac:picMk id="9" creationId="{9DDCDBE3-FFA7-4ACE-BE97-DAB73EC001F7}"/>
          </ac:picMkLst>
        </pc:picChg>
        <pc:picChg chg="add del mod">
          <ac:chgData name="Subodha Charles" userId="63e050b2-34a5-4b34-9ad7-a690b1233f53" providerId="ADAL" clId="{EA338EE4-5A0F-4F92-83B9-7CF298927BA5}" dt="2021-07-15T12:56:32.846" v="4142" actId="478"/>
          <ac:picMkLst>
            <pc:docMk/>
            <pc:sldMk cId="534758717" sldId="360"/>
            <ac:picMk id="12" creationId="{D24DB510-15FF-4BF1-844B-9BEF5682F0E4}"/>
          </ac:picMkLst>
        </pc:picChg>
        <pc:picChg chg="add del mod">
          <ac:chgData name="Subodha Charles" userId="63e050b2-34a5-4b34-9ad7-a690b1233f53" providerId="ADAL" clId="{EA338EE4-5A0F-4F92-83B9-7CF298927BA5}" dt="2021-07-15T12:56:34.289" v="4144"/>
          <ac:picMkLst>
            <pc:docMk/>
            <pc:sldMk cId="534758717" sldId="360"/>
            <ac:picMk id="13" creationId="{1EB5763A-8AEC-429F-9E29-67B4ED1EDA61}"/>
          </ac:picMkLst>
        </pc:picChg>
        <pc:picChg chg="add mod">
          <ac:chgData name="Subodha Charles" userId="63e050b2-34a5-4b34-9ad7-a690b1233f53" providerId="ADAL" clId="{EA338EE4-5A0F-4F92-83B9-7CF298927BA5}" dt="2021-07-15T12:56:36.571" v="4145"/>
          <ac:picMkLst>
            <pc:docMk/>
            <pc:sldMk cId="534758717" sldId="360"/>
            <ac:picMk id="14" creationId="{28716798-6E9A-450F-BE97-D97A3C6BD76C}"/>
          </ac:picMkLst>
        </pc:pic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1900950796" sldId="360"/>
        </pc:sldMkLst>
        <pc:spChg chg="mod">
          <ac:chgData name="Subodha Charles" userId="63e050b2-34a5-4b34-9ad7-a690b1233f53" providerId="ADAL" clId="{EA338EE4-5A0F-4F92-83B9-7CF298927BA5}" dt="2021-07-15T02:52:23.856" v="79" actId="20577"/>
          <ac:spMkLst>
            <pc:docMk/>
            <pc:sldMk cId="1900950796" sldId="360"/>
            <ac:spMk id="2" creationId="{E96E8A70-BD35-4FC0-BC11-C8EA9AC39CFF}"/>
          </ac:spMkLst>
        </pc:sp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1113130971" sldId="361"/>
        </pc:sldMkLst>
        <pc:spChg chg="mod">
          <ac:chgData name="Subodha Charles" userId="63e050b2-34a5-4b34-9ad7-a690b1233f53" providerId="ADAL" clId="{EA338EE4-5A0F-4F92-83B9-7CF298927BA5}" dt="2021-07-15T02:52:27.454" v="81" actId="20577"/>
          <ac:spMkLst>
            <pc:docMk/>
            <pc:sldMk cId="1113130971" sldId="361"/>
            <ac:spMk id="2" creationId="{E96E8A70-BD35-4FC0-BC11-C8EA9AC39CFF}"/>
          </ac:spMkLst>
        </pc:spChg>
      </pc:sldChg>
      <pc:sldChg chg="addSp delSp modSp add mod">
        <pc:chgData name="Subodha Charles" userId="63e050b2-34a5-4b34-9ad7-a690b1233f53" providerId="ADAL" clId="{EA338EE4-5A0F-4F92-83B9-7CF298927BA5}" dt="2021-07-17T05:46:31.330" v="5085"/>
        <pc:sldMkLst>
          <pc:docMk/>
          <pc:sldMk cId="2951888611" sldId="361"/>
        </pc:sldMkLst>
        <pc:spChg chg="mod">
          <ac:chgData name="Subodha Charles" userId="63e050b2-34a5-4b34-9ad7-a690b1233f53" providerId="ADAL" clId="{EA338EE4-5A0F-4F92-83B9-7CF298927BA5}" dt="2021-07-17T05:46:26.110" v="5084"/>
          <ac:spMkLst>
            <pc:docMk/>
            <pc:sldMk cId="2951888611" sldId="361"/>
            <ac:spMk id="3" creationId="{994824AB-DFEF-46E8-B5A1-BB349D2811F5}"/>
          </ac:spMkLst>
        </pc:spChg>
        <pc:picChg chg="add del mod">
          <ac:chgData name="Subodha Charles" userId="63e050b2-34a5-4b34-9ad7-a690b1233f53" providerId="ADAL" clId="{EA338EE4-5A0F-4F92-83B9-7CF298927BA5}" dt="2021-07-15T12:56:39.213" v="4146" actId="478"/>
          <ac:picMkLst>
            <pc:docMk/>
            <pc:sldMk cId="2951888611" sldId="361"/>
            <ac:picMk id="5" creationId="{4365EFEA-F5A7-4E55-9C14-4D7FD8B0F1D7}"/>
          </ac:picMkLst>
        </pc:picChg>
        <pc:picChg chg="add mod">
          <ac:chgData name="Subodha Charles" userId="63e050b2-34a5-4b34-9ad7-a690b1233f53" providerId="ADAL" clId="{EA338EE4-5A0F-4F92-83B9-7CF298927BA5}" dt="2021-07-15T12:56:39.508" v="4147"/>
          <ac:picMkLst>
            <pc:docMk/>
            <pc:sldMk cId="2951888611" sldId="361"/>
            <ac:picMk id="6" creationId="{CDBBC025-E48E-465E-B293-E942AB9FE2C6}"/>
          </ac:picMkLst>
        </pc:picChg>
        <pc:picChg chg="add mod">
          <ac:chgData name="Subodha Charles" userId="63e050b2-34a5-4b34-9ad7-a690b1233f53" providerId="ADAL" clId="{EA338EE4-5A0F-4F92-83B9-7CF298927BA5}" dt="2021-07-17T05:46:31.330" v="5085"/>
          <ac:picMkLst>
            <pc:docMk/>
            <pc:sldMk cId="2951888611" sldId="361"/>
            <ac:picMk id="7" creationId="{368994EF-E6F1-4129-84B7-688A69FBEDB5}"/>
          </ac:picMkLst>
        </pc:picChg>
        <pc:picChg chg="add mod">
          <ac:chgData name="Subodha Charles" userId="63e050b2-34a5-4b34-9ad7-a690b1233f53" providerId="ADAL" clId="{EA338EE4-5A0F-4F92-83B9-7CF298927BA5}" dt="2021-07-17T05:46:31.330" v="5085"/>
          <ac:picMkLst>
            <pc:docMk/>
            <pc:sldMk cId="2951888611" sldId="361"/>
            <ac:picMk id="8" creationId="{7182FEA6-3C10-4376-9372-50B5D3D1CABC}"/>
          </ac:picMkLst>
        </pc:picChg>
        <pc:picChg chg="add mod">
          <ac:chgData name="Subodha Charles" userId="63e050b2-34a5-4b34-9ad7-a690b1233f53" providerId="ADAL" clId="{EA338EE4-5A0F-4F92-83B9-7CF298927BA5}" dt="2021-07-17T05:46:31.330" v="5085"/>
          <ac:picMkLst>
            <pc:docMk/>
            <pc:sldMk cId="2951888611" sldId="361"/>
            <ac:picMk id="9" creationId="{4ED9EDE7-1801-4428-8997-30D40D6AF6E6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7T05:46:36.690" v="5086"/>
        <pc:sldMkLst>
          <pc:docMk/>
          <pc:sldMk cId="1885902466" sldId="362"/>
        </pc:sldMkLst>
        <pc:spChg chg="mod">
          <ac:chgData name="Subodha Charles" userId="63e050b2-34a5-4b34-9ad7-a690b1233f53" providerId="ADAL" clId="{EA338EE4-5A0F-4F92-83B9-7CF298927BA5}" dt="2021-07-17T05:46:18.665" v="5081" actId="14100"/>
          <ac:spMkLst>
            <pc:docMk/>
            <pc:sldMk cId="1885902466" sldId="362"/>
            <ac:spMk id="3" creationId="{994824AB-DFEF-46E8-B5A1-BB349D2811F5}"/>
          </ac:spMkLst>
        </pc:spChg>
        <pc:picChg chg="add del mod">
          <ac:chgData name="Subodha Charles" userId="63e050b2-34a5-4b34-9ad7-a690b1233f53" providerId="ADAL" clId="{EA338EE4-5A0F-4F92-83B9-7CF298927BA5}" dt="2021-07-15T12:56:42.134" v="4148" actId="478"/>
          <ac:picMkLst>
            <pc:docMk/>
            <pc:sldMk cId="1885902466" sldId="362"/>
            <ac:picMk id="5" creationId="{DE512393-40D4-4013-B097-A9EAEEBC7DB7}"/>
          </ac:picMkLst>
        </pc:picChg>
        <pc:picChg chg="add mod">
          <ac:chgData name="Subodha Charles" userId="63e050b2-34a5-4b34-9ad7-a690b1233f53" providerId="ADAL" clId="{EA338EE4-5A0F-4F92-83B9-7CF298927BA5}" dt="2021-07-15T12:56:42.413" v="4149"/>
          <ac:picMkLst>
            <pc:docMk/>
            <pc:sldMk cId="1885902466" sldId="362"/>
            <ac:picMk id="6" creationId="{3A8C4766-E8E6-45DD-8741-2A90252A76BD}"/>
          </ac:picMkLst>
        </pc:picChg>
        <pc:picChg chg="add mod">
          <ac:chgData name="Subodha Charles" userId="63e050b2-34a5-4b34-9ad7-a690b1233f53" providerId="ADAL" clId="{EA338EE4-5A0F-4F92-83B9-7CF298927BA5}" dt="2021-07-17T05:46:36.690" v="5086"/>
          <ac:picMkLst>
            <pc:docMk/>
            <pc:sldMk cId="1885902466" sldId="362"/>
            <ac:picMk id="7" creationId="{E30F3706-6C44-454D-A7DA-C69C39285F17}"/>
          </ac:picMkLst>
        </pc:picChg>
        <pc:picChg chg="add mod">
          <ac:chgData name="Subodha Charles" userId="63e050b2-34a5-4b34-9ad7-a690b1233f53" providerId="ADAL" clId="{EA338EE4-5A0F-4F92-83B9-7CF298927BA5}" dt="2021-07-17T05:46:36.690" v="5086"/>
          <ac:picMkLst>
            <pc:docMk/>
            <pc:sldMk cId="1885902466" sldId="362"/>
            <ac:picMk id="8" creationId="{49C6BD0A-E180-4859-835B-DC8298E38711}"/>
          </ac:picMkLst>
        </pc:picChg>
        <pc:picChg chg="add mod">
          <ac:chgData name="Subodha Charles" userId="63e050b2-34a5-4b34-9ad7-a690b1233f53" providerId="ADAL" clId="{EA338EE4-5A0F-4F92-83B9-7CF298927BA5}" dt="2021-07-17T05:46:36.690" v="5086"/>
          <ac:picMkLst>
            <pc:docMk/>
            <pc:sldMk cId="1885902466" sldId="362"/>
            <ac:picMk id="9" creationId="{1AB88F39-F276-43D2-9AFB-0388AA8B9210}"/>
          </ac:picMkLst>
        </pc:pic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1971810800" sldId="362"/>
        </pc:sldMkLst>
        <pc:spChg chg="mod">
          <ac:chgData name="Subodha Charles" userId="63e050b2-34a5-4b34-9ad7-a690b1233f53" providerId="ADAL" clId="{EA338EE4-5A0F-4F92-83B9-7CF298927BA5}" dt="2021-07-15T02:52:30.902" v="84" actId="20577"/>
          <ac:spMkLst>
            <pc:docMk/>
            <pc:sldMk cId="1971810800" sldId="362"/>
            <ac:spMk id="2" creationId="{E96E8A70-BD35-4FC0-BC11-C8EA9AC39CFF}"/>
          </ac:spMkLst>
        </pc:sp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1151914276" sldId="363"/>
        </pc:sldMkLst>
        <pc:spChg chg="mod">
          <ac:chgData name="Subodha Charles" userId="63e050b2-34a5-4b34-9ad7-a690b1233f53" providerId="ADAL" clId="{EA338EE4-5A0F-4F92-83B9-7CF298927BA5}" dt="2021-07-15T02:52:33.453" v="85" actId="20577"/>
          <ac:spMkLst>
            <pc:docMk/>
            <pc:sldMk cId="1151914276" sldId="363"/>
            <ac:spMk id="2" creationId="{E96E8A70-BD35-4FC0-BC11-C8EA9AC39CFF}"/>
          </ac:spMkLst>
        </pc:spChg>
      </pc:sldChg>
      <pc:sldChg chg="addSp delSp modSp add mod">
        <pc:chgData name="Subodha Charles" userId="63e050b2-34a5-4b34-9ad7-a690b1233f53" providerId="ADAL" clId="{EA338EE4-5A0F-4F92-83B9-7CF298927BA5}" dt="2021-07-15T12:56:45.556" v="4151"/>
        <pc:sldMkLst>
          <pc:docMk/>
          <pc:sldMk cId="2423246577" sldId="363"/>
        </pc:sldMkLst>
        <pc:spChg chg="del">
          <ac:chgData name="Subodha Charles" userId="63e050b2-34a5-4b34-9ad7-a690b1233f53" providerId="ADAL" clId="{EA338EE4-5A0F-4F92-83B9-7CF298927BA5}" dt="2021-07-15T04:04:03.960" v="1544" actId="478"/>
          <ac:spMkLst>
            <pc:docMk/>
            <pc:sldMk cId="2423246577" sldId="363"/>
            <ac:spMk id="3" creationId="{994824AB-DFEF-46E8-B5A1-BB349D2811F5}"/>
          </ac:spMkLst>
        </pc:spChg>
        <pc:spChg chg="add del mod">
          <ac:chgData name="Subodha Charles" userId="63e050b2-34a5-4b34-9ad7-a690b1233f53" providerId="ADAL" clId="{EA338EE4-5A0F-4F92-83B9-7CF298927BA5}" dt="2021-07-15T04:19:51.340" v="1959" actId="478"/>
          <ac:spMkLst>
            <pc:docMk/>
            <pc:sldMk cId="2423246577" sldId="363"/>
            <ac:spMk id="8" creationId="{EB7B9BD7-93C6-48CC-895D-845EB437A043}"/>
          </ac:spMkLst>
        </pc:spChg>
        <pc:spChg chg="add mod">
          <ac:chgData name="Subodha Charles" userId="63e050b2-34a5-4b34-9ad7-a690b1233f53" providerId="ADAL" clId="{EA338EE4-5A0F-4F92-83B9-7CF298927BA5}" dt="2021-07-15T04:19:38.042" v="1955" actId="571"/>
          <ac:spMkLst>
            <pc:docMk/>
            <pc:sldMk cId="2423246577" sldId="363"/>
            <ac:spMk id="9" creationId="{D4AD116B-DED9-45EE-BED4-04303FF89287}"/>
          </ac:spMkLst>
        </pc:spChg>
        <pc:spChg chg="add mod">
          <ac:chgData name="Subodha Charles" userId="63e050b2-34a5-4b34-9ad7-a690b1233f53" providerId="ADAL" clId="{EA338EE4-5A0F-4F92-83B9-7CF298927BA5}" dt="2021-07-15T04:19:54.242" v="1960" actId="207"/>
          <ac:spMkLst>
            <pc:docMk/>
            <pc:sldMk cId="2423246577" sldId="363"/>
            <ac:spMk id="10" creationId="{19586890-255B-411F-8E76-5E7972F741EB}"/>
          </ac:spMkLst>
        </pc:spChg>
        <pc:picChg chg="add mod">
          <ac:chgData name="Subodha Charles" userId="63e050b2-34a5-4b34-9ad7-a690b1233f53" providerId="ADAL" clId="{EA338EE4-5A0F-4F92-83B9-7CF298927BA5}" dt="2021-07-15T04:04:04.290" v="1545"/>
          <ac:picMkLst>
            <pc:docMk/>
            <pc:sldMk cId="2423246577" sldId="363"/>
            <ac:picMk id="5" creationId="{A48326E8-B6FC-4053-89D1-38FE3BC96C21}"/>
          </ac:picMkLst>
        </pc:picChg>
        <pc:picChg chg="add del mod">
          <ac:chgData name="Subodha Charles" userId="63e050b2-34a5-4b34-9ad7-a690b1233f53" providerId="ADAL" clId="{EA338EE4-5A0F-4F92-83B9-7CF298927BA5}" dt="2021-07-15T04:04:38.283" v="1547"/>
          <ac:picMkLst>
            <pc:docMk/>
            <pc:sldMk cId="2423246577" sldId="363"/>
            <ac:picMk id="6" creationId="{23A05273-C054-496F-A7CC-5B6576E2ACFA}"/>
          </ac:picMkLst>
        </pc:picChg>
        <pc:picChg chg="add del mod">
          <ac:chgData name="Subodha Charles" userId="63e050b2-34a5-4b34-9ad7-a690b1233f53" providerId="ADAL" clId="{EA338EE4-5A0F-4F92-83B9-7CF298927BA5}" dt="2021-07-15T12:56:45.253" v="4150" actId="478"/>
          <ac:picMkLst>
            <pc:docMk/>
            <pc:sldMk cId="2423246577" sldId="363"/>
            <ac:picMk id="6" creationId="{3C21E38D-6D87-4D79-9692-275628218FDD}"/>
          </ac:picMkLst>
        </pc:picChg>
        <pc:picChg chg="add mod">
          <ac:chgData name="Subodha Charles" userId="63e050b2-34a5-4b34-9ad7-a690b1233f53" providerId="ADAL" clId="{EA338EE4-5A0F-4F92-83B9-7CF298927BA5}" dt="2021-07-15T12:56:45.556" v="4151"/>
          <ac:picMkLst>
            <pc:docMk/>
            <pc:sldMk cId="2423246577" sldId="363"/>
            <ac:picMk id="7" creationId="{13C061BF-0555-44E7-B2E7-2AAD17D533DD}"/>
          </ac:picMkLst>
        </pc:pic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2333003525" sldId="364"/>
        </pc:sldMkLst>
        <pc:spChg chg="mod">
          <ac:chgData name="Subodha Charles" userId="63e050b2-34a5-4b34-9ad7-a690b1233f53" providerId="ADAL" clId="{EA338EE4-5A0F-4F92-83B9-7CF298927BA5}" dt="2021-07-15T02:52:40.029" v="86" actId="20577"/>
          <ac:spMkLst>
            <pc:docMk/>
            <pc:sldMk cId="2333003525" sldId="364"/>
            <ac:spMk id="2" creationId="{E96E8A70-BD35-4FC0-BC11-C8EA9AC39CFF}"/>
          </ac:spMkLst>
        </pc:spChg>
      </pc:sldChg>
      <pc:sldChg chg="addSp delSp modSp add mod">
        <pc:chgData name="Subodha Charles" userId="63e050b2-34a5-4b34-9ad7-a690b1233f53" providerId="ADAL" clId="{EA338EE4-5A0F-4F92-83B9-7CF298927BA5}" dt="2021-07-15T13:00:24.655" v="4197" actId="14100"/>
        <pc:sldMkLst>
          <pc:docMk/>
          <pc:sldMk cId="2748248369" sldId="364"/>
        </pc:sldMkLst>
        <pc:spChg chg="add del mod">
          <ac:chgData name="Subodha Charles" userId="63e050b2-34a5-4b34-9ad7-a690b1233f53" providerId="ADAL" clId="{EA338EE4-5A0F-4F92-83B9-7CF298927BA5}" dt="2021-07-15T04:05:13.590" v="1554" actId="478"/>
          <ac:spMkLst>
            <pc:docMk/>
            <pc:sldMk cId="2748248369" sldId="364"/>
            <ac:spMk id="6" creationId="{19385E39-4F53-4C9F-86CD-8406DBB50230}"/>
          </ac:spMkLst>
        </pc:spChg>
        <pc:spChg chg="add del mod">
          <ac:chgData name="Subodha Charles" userId="63e050b2-34a5-4b34-9ad7-a690b1233f53" providerId="ADAL" clId="{EA338EE4-5A0F-4F92-83B9-7CF298927BA5}" dt="2021-07-15T04:05:01.260" v="1552"/>
          <ac:spMkLst>
            <pc:docMk/>
            <pc:sldMk cId="2748248369" sldId="364"/>
            <ac:spMk id="7" creationId="{E71C5077-678C-4DE3-A0DF-6B797E1BDD6A}"/>
          </ac:spMkLst>
        </pc:spChg>
        <pc:spChg chg="add mod">
          <ac:chgData name="Subodha Charles" userId="63e050b2-34a5-4b34-9ad7-a690b1233f53" providerId="ADAL" clId="{EA338EE4-5A0F-4F92-83B9-7CF298927BA5}" dt="2021-07-15T04:20:36.062" v="1963" actId="2085"/>
          <ac:spMkLst>
            <pc:docMk/>
            <pc:sldMk cId="2748248369" sldId="364"/>
            <ac:spMk id="10" creationId="{1F28286C-B3E8-41B2-BBAC-457FF8F3D25D}"/>
          </ac:spMkLst>
        </pc:spChg>
        <pc:spChg chg="add mod">
          <ac:chgData name="Subodha Charles" userId="63e050b2-34a5-4b34-9ad7-a690b1233f53" providerId="ADAL" clId="{EA338EE4-5A0F-4F92-83B9-7CF298927BA5}" dt="2021-07-15T13:00:24.655" v="4197" actId="14100"/>
          <ac:spMkLst>
            <pc:docMk/>
            <pc:sldMk cId="2748248369" sldId="364"/>
            <ac:spMk id="11" creationId="{4C463371-A109-4894-9BA7-17B7FFD009AF}"/>
          </ac:spMkLst>
        </pc:spChg>
        <pc:spChg chg="add mod">
          <ac:chgData name="Subodha Charles" userId="63e050b2-34a5-4b34-9ad7-a690b1233f53" providerId="ADAL" clId="{EA338EE4-5A0F-4F92-83B9-7CF298927BA5}" dt="2021-07-15T04:35:55.814" v="2024" actId="1035"/>
          <ac:spMkLst>
            <pc:docMk/>
            <pc:sldMk cId="2748248369" sldId="364"/>
            <ac:spMk id="12" creationId="{A75DA6AB-C26C-42D0-BE37-6B04127893D4}"/>
          </ac:spMkLst>
        </pc:spChg>
        <pc:picChg chg="add mod">
          <ac:chgData name="Subodha Charles" userId="63e050b2-34a5-4b34-9ad7-a690b1233f53" providerId="ADAL" clId="{EA338EE4-5A0F-4F92-83B9-7CF298927BA5}" dt="2021-07-15T04:33:38.258" v="1983" actId="1076"/>
          <ac:picMkLst>
            <pc:docMk/>
            <pc:sldMk cId="2748248369" sldId="364"/>
            <ac:picMk id="5" creationId="{6363452C-1D27-4412-BC81-9DBACD552297}"/>
          </ac:picMkLst>
        </pc:picChg>
        <pc:picChg chg="add mod ord">
          <ac:chgData name="Subodha Charles" userId="63e050b2-34a5-4b34-9ad7-a690b1233f53" providerId="ADAL" clId="{EA338EE4-5A0F-4F92-83B9-7CF298927BA5}" dt="2021-07-15T04:36:00.668" v="2026" actId="1035"/>
          <ac:picMkLst>
            <pc:docMk/>
            <pc:sldMk cId="2748248369" sldId="364"/>
            <ac:picMk id="9" creationId="{BB5ED6D9-1A60-4AEB-BA14-4D3FA36A6BA0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7T05:50:31.995" v="5116" actId="14734"/>
        <pc:sldMkLst>
          <pc:docMk/>
          <pc:sldMk cId="127228907" sldId="365"/>
        </pc:sldMkLst>
        <pc:spChg chg="del">
          <ac:chgData name="Subodha Charles" userId="63e050b2-34a5-4b34-9ad7-a690b1233f53" providerId="ADAL" clId="{EA338EE4-5A0F-4F92-83B9-7CF298927BA5}" dt="2021-07-15T02:54:37.994" v="90" actId="478"/>
          <ac:spMkLst>
            <pc:docMk/>
            <pc:sldMk cId="127228907" sldId="365"/>
            <ac:spMk id="3" creationId="{76E7F3FA-9BC0-41A9-AFEE-F5B614313DE9}"/>
          </ac:spMkLst>
        </pc:spChg>
        <pc:spChg chg="del">
          <ac:chgData name="Subodha Charles" userId="63e050b2-34a5-4b34-9ad7-a690b1233f53" providerId="ADAL" clId="{EA338EE4-5A0F-4F92-83B9-7CF298927BA5}" dt="2021-07-15T03:12:59.132" v="423" actId="478"/>
          <ac:spMkLst>
            <pc:docMk/>
            <pc:sldMk cId="127228907" sldId="365"/>
            <ac:spMk id="4" creationId="{E6C350A5-4904-4601-BF42-C67FA87FFC9A}"/>
          </ac:spMkLst>
        </pc:spChg>
        <pc:spChg chg="del">
          <ac:chgData name="Subodha Charles" userId="63e050b2-34a5-4b34-9ad7-a690b1233f53" providerId="ADAL" clId="{EA338EE4-5A0F-4F92-83B9-7CF298927BA5}" dt="2021-07-15T02:54:40.930" v="92" actId="478"/>
          <ac:spMkLst>
            <pc:docMk/>
            <pc:sldMk cId="127228907" sldId="365"/>
            <ac:spMk id="5" creationId="{018B3796-C531-4A32-A2D8-8448F0FB0C2A}"/>
          </ac:spMkLst>
        </pc:spChg>
        <pc:spChg chg="add del mod">
          <ac:chgData name="Subodha Charles" userId="63e050b2-34a5-4b34-9ad7-a690b1233f53" providerId="ADAL" clId="{EA338EE4-5A0F-4F92-83B9-7CF298927BA5}" dt="2021-07-15T02:54:39.394" v="91" actId="478"/>
          <ac:spMkLst>
            <pc:docMk/>
            <pc:sldMk cId="127228907" sldId="365"/>
            <ac:spMk id="7" creationId="{10876558-4961-42B8-A237-8114CF16F28C}"/>
          </ac:spMkLst>
        </pc:spChg>
        <pc:graphicFrameChg chg="add mod modGraphic">
          <ac:chgData name="Subodha Charles" userId="63e050b2-34a5-4b34-9ad7-a690b1233f53" providerId="ADAL" clId="{EA338EE4-5A0F-4F92-83B9-7CF298927BA5}" dt="2021-07-17T05:50:31.995" v="5116" actId="14734"/>
          <ac:graphicFrameMkLst>
            <pc:docMk/>
            <pc:sldMk cId="127228907" sldId="365"/>
            <ac:graphicFrameMk id="8" creationId="{EB0916D1-68C2-41F9-93C0-77E01F2B33C6}"/>
          </ac:graphicFrameMkLst>
        </pc:graphicFrameChg>
        <pc:picChg chg="add del mod">
          <ac:chgData name="Subodha Charles" userId="63e050b2-34a5-4b34-9ad7-a690b1233f53" providerId="ADAL" clId="{EA338EE4-5A0F-4F92-83B9-7CF298927BA5}" dt="2021-07-15T12:55:29.637" v="4114" actId="478"/>
          <ac:picMkLst>
            <pc:docMk/>
            <pc:sldMk cId="127228907" sldId="365"/>
            <ac:picMk id="4" creationId="{D3FFE3B5-7297-432D-A03E-3103A6B5221F}"/>
          </ac:picMkLst>
        </pc:picChg>
        <pc:picChg chg="add mod">
          <ac:chgData name="Subodha Charles" userId="63e050b2-34a5-4b34-9ad7-a690b1233f53" providerId="ADAL" clId="{EA338EE4-5A0F-4F92-83B9-7CF298927BA5}" dt="2021-07-15T12:55:30.701" v="4115"/>
          <ac:picMkLst>
            <pc:docMk/>
            <pc:sldMk cId="127228907" sldId="365"/>
            <ac:picMk id="5" creationId="{A44985A5-9F13-4119-AFAF-E1B2D56A3B7B}"/>
          </ac:picMkLst>
        </pc:picChg>
      </pc:sldChg>
      <pc:sldChg chg="modSp add del mod">
        <pc:chgData name="Subodha Charles" userId="63e050b2-34a5-4b34-9ad7-a690b1233f53" providerId="ADAL" clId="{EA338EE4-5A0F-4F92-83B9-7CF298927BA5}" dt="2021-07-15T03:14:22.452" v="434" actId="47"/>
        <pc:sldMkLst>
          <pc:docMk/>
          <pc:sldMk cId="3350513547" sldId="366"/>
        </pc:sldMkLst>
        <pc:graphicFrameChg chg="mod modGraphic">
          <ac:chgData name="Subodha Charles" userId="63e050b2-34a5-4b34-9ad7-a690b1233f53" providerId="ADAL" clId="{EA338EE4-5A0F-4F92-83B9-7CF298927BA5}" dt="2021-07-15T03:09:51.660" v="387" actId="207"/>
          <ac:graphicFrameMkLst>
            <pc:docMk/>
            <pc:sldMk cId="3350513547" sldId="366"/>
            <ac:graphicFrameMk id="8" creationId="{EB0916D1-68C2-41F9-93C0-77E01F2B33C6}"/>
          </ac:graphicFrameMkLst>
        </pc:graphicFrameChg>
      </pc:sldChg>
      <pc:sldChg chg="addSp delSp modSp add mod">
        <pc:chgData name="Subodha Charles" userId="63e050b2-34a5-4b34-9ad7-a690b1233f53" providerId="ADAL" clId="{EA338EE4-5A0F-4F92-83B9-7CF298927BA5}" dt="2021-07-17T05:57:45.584" v="5548" actId="207"/>
        <pc:sldMkLst>
          <pc:docMk/>
          <pc:sldMk cId="4089218447" sldId="366"/>
        </pc:sldMkLst>
        <pc:graphicFrameChg chg="mod modGraphic">
          <ac:chgData name="Subodha Charles" userId="63e050b2-34a5-4b34-9ad7-a690b1233f53" providerId="ADAL" clId="{EA338EE4-5A0F-4F92-83B9-7CF298927BA5}" dt="2021-07-17T05:57:45.584" v="5548" actId="207"/>
          <ac:graphicFrameMkLst>
            <pc:docMk/>
            <pc:sldMk cId="4089218447" sldId="366"/>
            <ac:graphicFrameMk id="8" creationId="{EB0916D1-68C2-41F9-93C0-77E01F2B33C6}"/>
          </ac:graphicFrameMkLst>
        </pc:graphicFrameChg>
        <pc:picChg chg="add del mod">
          <ac:chgData name="Subodha Charles" userId="63e050b2-34a5-4b34-9ad7-a690b1233f53" providerId="ADAL" clId="{EA338EE4-5A0F-4F92-83B9-7CF298927BA5}" dt="2021-07-15T12:55:38.319" v="4116" actId="478"/>
          <ac:picMkLst>
            <pc:docMk/>
            <pc:sldMk cId="4089218447" sldId="366"/>
            <ac:picMk id="4" creationId="{EC8D938C-8811-420B-B290-63D15F5E69D7}"/>
          </ac:picMkLst>
        </pc:picChg>
        <pc:picChg chg="add mod">
          <ac:chgData name="Subodha Charles" userId="63e050b2-34a5-4b34-9ad7-a690b1233f53" providerId="ADAL" clId="{EA338EE4-5A0F-4F92-83B9-7CF298927BA5}" dt="2021-07-15T12:55:38.550" v="4117"/>
          <ac:picMkLst>
            <pc:docMk/>
            <pc:sldMk cId="4089218447" sldId="366"/>
            <ac:picMk id="5" creationId="{A0CC7139-E8DB-4086-BE21-189695AA5BFD}"/>
          </ac:picMkLst>
        </pc:picChg>
      </pc:sldChg>
      <pc:sldChg chg="add del">
        <pc:chgData name="Subodha Charles" userId="63e050b2-34a5-4b34-9ad7-a690b1233f53" providerId="ADAL" clId="{EA338EE4-5A0F-4F92-83B9-7CF298927BA5}" dt="2021-07-15T03:29:00.089" v="645" actId="47"/>
        <pc:sldMkLst>
          <pc:docMk/>
          <pc:sldMk cId="2076146113" sldId="367"/>
        </pc:sldMkLst>
      </pc:sldChg>
      <pc:sldChg chg="addSp delSp modSp new mod ord">
        <pc:chgData name="Subodha Charles" userId="63e050b2-34a5-4b34-9ad7-a690b1233f53" providerId="ADAL" clId="{EA338EE4-5A0F-4F92-83B9-7CF298927BA5}" dt="2021-07-15T12:55:59.543" v="4125"/>
        <pc:sldMkLst>
          <pc:docMk/>
          <pc:sldMk cId="2031097711" sldId="368"/>
        </pc:sldMkLst>
        <pc:spChg chg="mod">
          <ac:chgData name="Subodha Charles" userId="63e050b2-34a5-4b34-9ad7-a690b1233f53" providerId="ADAL" clId="{EA338EE4-5A0F-4F92-83B9-7CF298927BA5}" dt="2021-07-15T03:26:35.629" v="607"/>
          <ac:spMkLst>
            <pc:docMk/>
            <pc:sldMk cId="2031097711" sldId="368"/>
            <ac:spMk id="2" creationId="{1D80620C-CCD5-4B39-B20F-3B4BEEAFCB06}"/>
          </ac:spMkLst>
        </pc:spChg>
        <pc:spChg chg="mod">
          <ac:chgData name="Subodha Charles" userId="63e050b2-34a5-4b34-9ad7-a690b1233f53" providerId="ADAL" clId="{EA338EE4-5A0F-4F92-83B9-7CF298927BA5}" dt="2021-07-15T03:27:05.845" v="612" actId="14100"/>
          <ac:spMkLst>
            <pc:docMk/>
            <pc:sldMk cId="2031097711" sldId="368"/>
            <ac:spMk id="3" creationId="{6EF0A231-83D9-4270-9129-901DF2C915DE}"/>
          </ac:spMkLst>
        </pc:spChg>
        <pc:spChg chg="add mod">
          <ac:chgData name="Subodha Charles" userId="63e050b2-34a5-4b34-9ad7-a690b1233f53" providerId="ADAL" clId="{EA338EE4-5A0F-4F92-83B9-7CF298927BA5}" dt="2021-07-15T03:28:10" v="634" actId="1036"/>
          <ac:spMkLst>
            <pc:docMk/>
            <pc:sldMk cId="2031097711" sldId="368"/>
            <ac:spMk id="5" creationId="{0FEE7E47-E71A-408A-96FE-13884595C60A}"/>
          </ac:spMkLst>
        </pc:spChg>
        <pc:spChg chg="add mod">
          <ac:chgData name="Subodha Charles" userId="63e050b2-34a5-4b34-9ad7-a690b1233f53" providerId="ADAL" clId="{EA338EE4-5A0F-4F92-83B9-7CF298927BA5}" dt="2021-07-15T03:28:32.140" v="640" actId="1036"/>
          <ac:spMkLst>
            <pc:docMk/>
            <pc:sldMk cId="2031097711" sldId="368"/>
            <ac:spMk id="6" creationId="{95BB30FD-058C-4149-9474-23E0511AAB56}"/>
          </ac:spMkLst>
        </pc:spChg>
        <pc:spChg chg="add mod">
          <ac:chgData name="Subodha Charles" userId="63e050b2-34a5-4b34-9ad7-a690b1233f53" providerId="ADAL" clId="{EA338EE4-5A0F-4F92-83B9-7CF298927BA5}" dt="2021-07-15T03:28:33.831" v="642" actId="1036"/>
          <ac:spMkLst>
            <pc:docMk/>
            <pc:sldMk cId="2031097711" sldId="368"/>
            <ac:spMk id="7" creationId="{E2DABF88-264B-4220-AAF6-10DD063BB28D}"/>
          </ac:spMkLst>
        </pc:spChg>
        <pc:picChg chg="add mod">
          <ac:chgData name="Subodha Charles" userId="63e050b2-34a5-4b34-9ad7-a690b1233f53" providerId="ADAL" clId="{EA338EE4-5A0F-4F92-83B9-7CF298927BA5}" dt="2021-07-15T03:28:16.905" v="636" actId="14100"/>
          <ac:picMkLst>
            <pc:docMk/>
            <pc:sldMk cId="2031097711" sldId="368"/>
            <ac:picMk id="8" creationId="{360D1BA4-CB7B-4512-9D9D-028E39B4BC09}"/>
          </ac:picMkLst>
        </pc:picChg>
        <pc:picChg chg="add del mod">
          <ac:chgData name="Subodha Charles" userId="63e050b2-34a5-4b34-9ad7-a690b1233f53" providerId="ADAL" clId="{EA338EE4-5A0F-4F92-83B9-7CF298927BA5}" dt="2021-07-15T12:55:58.378" v="4124" actId="478"/>
          <ac:picMkLst>
            <pc:docMk/>
            <pc:sldMk cId="2031097711" sldId="368"/>
            <ac:picMk id="9" creationId="{2513B3DE-000B-47E9-98BA-1C9AEFDF17F5}"/>
          </ac:picMkLst>
        </pc:picChg>
        <pc:picChg chg="add mod">
          <ac:chgData name="Subodha Charles" userId="63e050b2-34a5-4b34-9ad7-a690b1233f53" providerId="ADAL" clId="{EA338EE4-5A0F-4F92-83B9-7CF298927BA5}" dt="2021-07-15T12:55:59.543" v="4125"/>
          <ac:picMkLst>
            <pc:docMk/>
            <pc:sldMk cId="2031097711" sldId="368"/>
            <ac:picMk id="10" creationId="{C493E97D-5453-4104-B5BC-A1B66036BEA7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3:51:48.738" v="4992" actId="14100"/>
        <pc:sldMkLst>
          <pc:docMk/>
          <pc:sldMk cId="3816999815" sldId="369"/>
        </pc:sldMkLst>
        <pc:spChg chg="mod">
          <ac:chgData name="Subodha Charles" userId="63e050b2-34a5-4b34-9ad7-a690b1233f53" providerId="ADAL" clId="{EA338EE4-5A0F-4F92-83B9-7CF298927BA5}" dt="2021-07-15T13:51:48.738" v="4992" actId="14100"/>
          <ac:spMkLst>
            <pc:docMk/>
            <pc:sldMk cId="3816999815" sldId="369"/>
            <ac:spMk id="2" creationId="{1D80620C-CCD5-4B39-B20F-3B4BEEAFCB06}"/>
          </ac:spMkLst>
        </pc:spChg>
        <pc:spChg chg="del">
          <ac:chgData name="Subodha Charles" userId="63e050b2-34a5-4b34-9ad7-a690b1233f53" providerId="ADAL" clId="{EA338EE4-5A0F-4F92-83B9-7CF298927BA5}" dt="2021-07-15T03:29:10.943" v="647" actId="478"/>
          <ac:spMkLst>
            <pc:docMk/>
            <pc:sldMk cId="3816999815" sldId="369"/>
            <ac:spMk id="5" creationId="{0FEE7E47-E71A-408A-96FE-13884595C60A}"/>
          </ac:spMkLst>
        </pc:spChg>
        <pc:spChg chg="del">
          <ac:chgData name="Subodha Charles" userId="63e050b2-34a5-4b34-9ad7-a690b1233f53" providerId="ADAL" clId="{EA338EE4-5A0F-4F92-83B9-7CF298927BA5}" dt="2021-07-15T03:29:11.500" v="648" actId="478"/>
          <ac:spMkLst>
            <pc:docMk/>
            <pc:sldMk cId="3816999815" sldId="369"/>
            <ac:spMk id="6" creationId="{95BB30FD-058C-4149-9474-23E0511AAB56}"/>
          </ac:spMkLst>
        </pc:spChg>
        <pc:spChg chg="del">
          <ac:chgData name="Subodha Charles" userId="63e050b2-34a5-4b34-9ad7-a690b1233f53" providerId="ADAL" clId="{EA338EE4-5A0F-4F92-83B9-7CF298927BA5}" dt="2021-07-15T03:29:12.136" v="649" actId="478"/>
          <ac:spMkLst>
            <pc:docMk/>
            <pc:sldMk cId="3816999815" sldId="369"/>
            <ac:spMk id="7" creationId="{E2DABF88-264B-4220-AAF6-10DD063BB28D}"/>
          </ac:spMkLst>
        </pc:spChg>
        <pc:picChg chg="add del mod">
          <ac:chgData name="Subodha Charles" userId="63e050b2-34a5-4b34-9ad7-a690b1233f53" providerId="ADAL" clId="{EA338EE4-5A0F-4F92-83B9-7CF298927BA5}" dt="2021-07-15T12:56:08.374" v="4126" actId="478"/>
          <ac:picMkLst>
            <pc:docMk/>
            <pc:sldMk cId="3816999815" sldId="369"/>
            <ac:picMk id="6" creationId="{47E4CBB8-A1CB-4814-8F1D-432032ACACD6}"/>
          </ac:picMkLst>
        </pc:picChg>
        <pc:picChg chg="add mod">
          <ac:chgData name="Subodha Charles" userId="63e050b2-34a5-4b34-9ad7-a690b1233f53" providerId="ADAL" clId="{EA338EE4-5A0F-4F92-83B9-7CF298927BA5}" dt="2021-07-15T12:56:08.830" v="4127"/>
          <ac:picMkLst>
            <pc:docMk/>
            <pc:sldMk cId="3816999815" sldId="369"/>
            <ac:picMk id="7" creationId="{C8647B21-E352-4DF5-9923-5E2C5D7CE648}"/>
          </ac:picMkLst>
        </pc:picChg>
        <pc:picChg chg="del">
          <ac:chgData name="Subodha Charles" userId="63e050b2-34a5-4b34-9ad7-a690b1233f53" providerId="ADAL" clId="{EA338EE4-5A0F-4F92-83B9-7CF298927BA5}" dt="2021-07-15T03:29:09.783" v="646" actId="478"/>
          <ac:picMkLst>
            <pc:docMk/>
            <pc:sldMk cId="3816999815" sldId="369"/>
            <ac:picMk id="8" creationId="{360D1BA4-CB7B-4512-9D9D-028E39B4BC09}"/>
          </ac:picMkLst>
        </pc:picChg>
        <pc:picChg chg="add mod">
          <ac:chgData name="Subodha Charles" userId="63e050b2-34a5-4b34-9ad7-a690b1233f53" providerId="ADAL" clId="{EA338EE4-5A0F-4F92-83B9-7CF298927BA5}" dt="2021-07-15T03:29:37.909" v="656" actId="1036"/>
          <ac:picMkLst>
            <pc:docMk/>
            <pc:sldMk cId="3816999815" sldId="369"/>
            <ac:picMk id="9" creationId="{1E7916C4-0B2D-4853-8167-652DE1494589}"/>
          </ac:picMkLst>
        </pc:picChg>
      </pc:sldChg>
      <pc:sldChg chg="addSp delSp modSp new del mod">
        <pc:chgData name="Subodha Charles" userId="63e050b2-34a5-4b34-9ad7-a690b1233f53" providerId="ADAL" clId="{EA338EE4-5A0F-4F92-83B9-7CF298927BA5}" dt="2021-07-15T14:07:50.852" v="5020" actId="2696"/>
        <pc:sldMkLst>
          <pc:docMk/>
          <pc:sldMk cId="584384407" sldId="370"/>
        </pc:sldMkLst>
        <pc:spChg chg="mod">
          <ac:chgData name="Subodha Charles" userId="63e050b2-34a5-4b34-9ad7-a690b1233f53" providerId="ADAL" clId="{EA338EE4-5A0F-4F92-83B9-7CF298927BA5}" dt="2021-07-15T03:30:42.761" v="661"/>
          <ac:spMkLst>
            <pc:docMk/>
            <pc:sldMk cId="584384407" sldId="370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0:13:03.585" v="3597" actId="20577"/>
          <ac:spMkLst>
            <pc:docMk/>
            <pc:sldMk cId="584384407" sldId="370"/>
            <ac:spMk id="3" creationId="{8A6E50C1-00A6-4D43-8E32-6AEC834E3BD0}"/>
          </ac:spMkLst>
        </pc:spChg>
        <pc:picChg chg="add del mod">
          <ac:chgData name="Subodha Charles" userId="63e050b2-34a5-4b34-9ad7-a690b1233f53" providerId="ADAL" clId="{EA338EE4-5A0F-4F92-83B9-7CF298927BA5}" dt="2021-07-15T12:57:18.466" v="4168" actId="478"/>
          <ac:picMkLst>
            <pc:docMk/>
            <pc:sldMk cId="584384407" sldId="370"/>
            <ac:picMk id="5" creationId="{26EB5B00-F4FB-46D9-B15E-95F63050B9BF}"/>
          </ac:picMkLst>
        </pc:picChg>
        <pc:picChg chg="add mod">
          <ac:chgData name="Subodha Charles" userId="63e050b2-34a5-4b34-9ad7-a690b1233f53" providerId="ADAL" clId="{EA338EE4-5A0F-4F92-83B9-7CF298927BA5}" dt="2021-07-15T12:57:18.633" v="4169"/>
          <ac:picMkLst>
            <pc:docMk/>
            <pc:sldMk cId="584384407" sldId="370"/>
            <ac:picMk id="6" creationId="{1B723A8F-6985-4B9B-99B5-920095EA8370}"/>
          </ac:picMkLst>
        </pc:picChg>
      </pc:sldChg>
      <pc:sldChg chg="modSp add mod">
        <pc:chgData name="Subodha Charles" userId="63e050b2-34a5-4b34-9ad7-a690b1233f53" providerId="ADAL" clId="{EA338EE4-5A0F-4F92-83B9-7CF298927BA5}" dt="2021-07-22T08:47:29.878" v="5885" actId="20577"/>
        <pc:sldMkLst>
          <pc:docMk/>
          <pc:sldMk cId="3301792145" sldId="370"/>
        </pc:sldMkLst>
        <pc:spChg chg="mod">
          <ac:chgData name="Subodha Charles" userId="63e050b2-34a5-4b34-9ad7-a690b1233f53" providerId="ADAL" clId="{EA338EE4-5A0F-4F92-83B9-7CF298927BA5}" dt="2021-07-22T08:47:29.878" v="5885" actId="20577"/>
          <ac:spMkLst>
            <pc:docMk/>
            <pc:sldMk cId="3301792145" sldId="370"/>
            <ac:spMk id="3" creationId="{8A6E50C1-00A6-4D43-8E32-6AEC834E3BD0}"/>
          </ac:spMkLst>
        </pc:spChg>
      </pc:sldChg>
      <pc:sldChg chg="add">
        <pc:chgData name="Subodha Charles" userId="63e050b2-34a5-4b34-9ad7-a690b1233f53" providerId="ADAL" clId="{EA338EE4-5A0F-4F92-83B9-7CF298927BA5}" dt="2021-07-15T14:08:05.268" v="5021"/>
        <pc:sldMkLst>
          <pc:docMk/>
          <pc:sldMk cId="137376153" sldId="371"/>
        </pc:sldMkLst>
      </pc:sldChg>
      <pc:sldChg chg="addSp delSp modSp add del mod">
        <pc:chgData name="Subodha Charles" userId="63e050b2-34a5-4b34-9ad7-a690b1233f53" providerId="ADAL" clId="{EA338EE4-5A0F-4F92-83B9-7CF298927BA5}" dt="2021-07-15T14:07:50.852" v="5020" actId="2696"/>
        <pc:sldMkLst>
          <pc:docMk/>
          <pc:sldMk cId="392900220" sldId="371"/>
        </pc:sldMkLst>
        <pc:spChg chg="mod">
          <ac:chgData name="Subodha Charles" userId="63e050b2-34a5-4b34-9ad7-a690b1233f53" providerId="ADAL" clId="{EA338EE4-5A0F-4F92-83B9-7CF298927BA5}" dt="2021-07-15T03:39:15.525" v="1044" actId="20577"/>
          <ac:spMkLst>
            <pc:docMk/>
            <pc:sldMk cId="392900220" sldId="371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0:09:45.648" v="3566" actId="20577"/>
          <ac:spMkLst>
            <pc:docMk/>
            <pc:sldMk cId="392900220" sldId="371"/>
            <ac:spMk id="3" creationId="{8A6E50C1-00A6-4D43-8E32-6AEC834E3BD0}"/>
          </ac:spMkLst>
        </pc:spChg>
        <pc:picChg chg="add del mod">
          <ac:chgData name="Subodha Charles" userId="63e050b2-34a5-4b34-9ad7-a690b1233f53" providerId="ADAL" clId="{EA338EE4-5A0F-4F92-83B9-7CF298927BA5}" dt="2021-07-15T12:57:15.262" v="4166" actId="478"/>
          <ac:picMkLst>
            <pc:docMk/>
            <pc:sldMk cId="392900220" sldId="371"/>
            <ac:picMk id="5" creationId="{953D1D67-83BC-4C45-8AE4-118ED2A00DE5}"/>
          </ac:picMkLst>
        </pc:picChg>
        <pc:picChg chg="add mod">
          <ac:chgData name="Subodha Charles" userId="63e050b2-34a5-4b34-9ad7-a690b1233f53" providerId="ADAL" clId="{EA338EE4-5A0F-4F92-83B9-7CF298927BA5}" dt="2021-07-15T12:57:15.675" v="4167"/>
          <ac:picMkLst>
            <pc:docMk/>
            <pc:sldMk cId="392900220" sldId="371"/>
            <ac:picMk id="6" creationId="{82565EB8-77BE-4A73-AF45-98A64BE3099C}"/>
          </ac:picMkLst>
        </pc:picChg>
      </pc:sldChg>
      <pc:sldChg chg="addSp delSp modSp add mod ord setBg">
        <pc:chgData name="Subodha Charles" userId="63e050b2-34a5-4b34-9ad7-a690b1233f53" providerId="ADAL" clId="{EA338EE4-5A0F-4F92-83B9-7CF298927BA5}" dt="2021-07-15T03:54:40.147" v="1407"/>
        <pc:sldMkLst>
          <pc:docMk/>
          <pc:sldMk cId="2519672412" sldId="372"/>
        </pc:sldMkLst>
        <pc:spChg chg="del">
          <ac:chgData name="Subodha Charles" userId="63e050b2-34a5-4b34-9ad7-a690b1233f53" providerId="ADAL" clId="{EA338EE4-5A0F-4F92-83B9-7CF298927BA5}" dt="2021-07-15T03:48:56.887" v="1398" actId="478"/>
          <ac:spMkLst>
            <pc:docMk/>
            <pc:sldMk cId="2519672412" sldId="372"/>
            <ac:spMk id="4" creationId="{62F2F4CF-D1FA-4CC4-800A-26390DBFB912}"/>
          </ac:spMkLst>
        </pc:spChg>
        <pc:spChg chg="del">
          <ac:chgData name="Subodha Charles" userId="63e050b2-34a5-4b34-9ad7-a690b1233f53" providerId="ADAL" clId="{EA338EE4-5A0F-4F92-83B9-7CF298927BA5}" dt="2021-07-15T03:48:56.887" v="1398" actId="478"/>
          <ac:spMkLst>
            <pc:docMk/>
            <pc:sldMk cId="2519672412" sldId="372"/>
            <ac:spMk id="5" creationId="{F0FECA5A-AD26-4C38-BDC5-62922C8500EC}"/>
          </ac:spMkLst>
        </pc:spChg>
        <pc:spChg chg="del">
          <ac:chgData name="Subodha Charles" userId="63e050b2-34a5-4b34-9ad7-a690b1233f53" providerId="ADAL" clId="{EA338EE4-5A0F-4F92-83B9-7CF298927BA5}" dt="2021-07-15T03:48:56.887" v="1398" actId="478"/>
          <ac:spMkLst>
            <pc:docMk/>
            <pc:sldMk cId="2519672412" sldId="372"/>
            <ac:spMk id="6" creationId="{00BD229B-274A-492F-A7E7-09F7C1AE5467}"/>
          </ac:spMkLst>
        </pc:spChg>
        <pc:spChg chg="del">
          <ac:chgData name="Subodha Charles" userId="63e050b2-34a5-4b34-9ad7-a690b1233f53" providerId="ADAL" clId="{EA338EE4-5A0F-4F92-83B9-7CF298927BA5}" dt="2021-07-15T03:48:56.887" v="1398" actId="478"/>
          <ac:spMkLst>
            <pc:docMk/>
            <pc:sldMk cId="2519672412" sldId="372"/>
            <ac:spMk id="18" creationId="{78DCCBF7-A1AB-4EC4-82DB-8C393B0FC137}"/>
          </ac:spMkLst>
        </pc:spChg>
        <pc:picChg chg="del">
          <ac:chgData name="Subodha Charles" userId="63e050b2-34a5-4b34-9ad7-a690b1233f53" providerId="ADAL" clId="{EA338EE4-5A0F-4F92-83B9-7CF298927BA5}" dt="2021-07-15T03:48:56.887" v="1398" actId="478"/>
          <ac:picMkLst>
            <pc:docMk/>
            <pc:sldMk cId="2519672412" sldId="372"/>
            <ac:picMk id="3" creationId="{DD790B40-06D8-48BB-8106-6BD404A4DA42}"/>
          </ac:picMkLst>
        </pc:picChg>
        <pc:picChg chg="add mod">
          <ac:chgData name="Subodha Charles" userId="63e050b2-34a5-4b34-9ad7-a690b1233f53" providerId="ADAL" clId="{EA338EE4-5A0F-4F92-83B9-7CF298927BA5}" dt="2021-07-15T03:54:33.828" v="1406" actId="1076"/>
          <ac:picMkLst>
            <pc:docMk/>
            <pc:sldMk cId="2519672412" sldId="372"/>
            <ac:picMk id="7" creationId="{71F62FD0-81CD-40A3-8F93-106DFE53D3C0}"/>
          </ac:picMkLst>
        </pc:picChg>
        <pc:picChg chg="del">
          <ac:chgData name="Subodha Charles" userId="63e050b2-34a5-4b34-9ad7-a690b1233f53" providerId="ADAL" clId="{EA338EE4-5A0F-4F92-83B9-7CF298927BA5}" dt="2021-07-15T03:48:56.887" v="1398" actId="478"/>
          <ac:picMkLst>
            <pc:docMk/>
            <pc:sldMk cId="2519672412" sldId="372"/>
            <ac:picMk id="8" creationId="{49A178AC-E65A-4126-9856-49E204C3645B}"/>
          </ac:picMkLst>
        </pc:picChg>
        <pc:picChg chg="del">
          <ac:chgData name="Subodha Charles" userId="63e050b2-34a5-4b34-9ad7-a690b1233f53" providerId="ADAL" clId="{EA338EE4-5A0F-4F92-83B9-7CF298927BA5}" dt="2021-07-15T03:48:56.887" v="1398" actId="478"/>
          <ac:picMkLst>
            <pc:docMk/>
            <pc:sldMk cId="2519672412" sldId="372"/>
            <ac:picMk id="9" creationId="{D39ED579-3665-469F-A6F8-D73823F5A33F}"/>
          </ac:picMkLst>
        </pc:picChg>
        <pc:picChg chg="del">
          <ac:chgData name="Subodha Charles" userId="63e050b2-34a5-4b34-9ad7-a690b1233f53" providerId="ADAL" clId="{EA338EE4-5A0F-4F92-83B9-7CF298927BA5}" dt="2021-07-15T03:48:56.887" v="1398" actId="478"/>
          <ac:picMkLst>
            <pc:docMk/>
            <pc:sldMk cId="2519672412" sldId="372"/>
            <ac:picMk id="11" creationId="{FA75AFA5-FD4E-4E39-89CD-EEB4B54E2799}"/>
          </ac:picMkLst>
        </pc:picChg>
        <pc:picChg chg="del">
          <ac:chgData name="Subodha Charles" userId="63e050b2-34a5-4b34-9ad7-a690b1233f53" providerId="ADAL" clId="{EA338EE4-5A0F-4F92-83B9-7CF298927BA5}" dt="2021-07-15T03:48:56.887" v="1398" actId="478"/>
          <ac:picMkLst>
            <pc:docMk/>
            <pc:sldMk cId="2519672412" sldId="372"/>
            <ac:picMk id="1026" creationId="{F45C4397-97A2-41C2-9026-2B3E2A8CD16D}"/>
          </ac:picMkLst>
        </pc:picChg>
        <pc:picChg chg="del">
          <ac:chgData name="Subodha Charles" userId="63e050b2-34a5-4b34-9ad7-a690b1233f53" providerId="ADAL" clId="{EA338EE4-5A0F-4F92-83B9-7CF298927BA5}" dt="2021-07-15T03:48:56.887" v="1398" actId="478"/>
          <ac:picMkLst>
            <pc:docMk/>
            <pc:sldMk cId="2519672412" sldId="372"/>
            <ac:picMk id="1032" creationId="{081A21E5-E4EB-4E32-AA92-42C6B3207C01}"/>
          </ac:picMkLst>
        </pc:picChg>
        <pc:picChg chg="add del mod">
          <ac:chgData name="Subodha Charles" userId="63e050b2-34a5-4b34-9ad7-a690b1233f53" providerId="ADAL" clId="{EA338EE4-5A0F-4F92-83B9-7CF298927BA5}" dt="2021-07-15T03:54:10.348" v="1403" actId="478"/>
          <ac:picMkLst>
            <pc:docMk/>
            <pc:sldMk cId="2519672412" sldId="372"/>
            <ac:picMk id="2050" creationId="{4F91ED5E-3A95-4C40-949C-21FBE8EECAF2}"/>
          </ac:picMkLst>
        </pc:picChg>
      </pc:sldChg>
      <pc:sldChg chg="addSp delSp modSp add del mod">
        <pc:chgData name="Subodha Charles" userId="63e050b2-34a5-4b34-9ad7-a690b1233f53" providerId="ADAL" clId="{EA338EE4-5A0F-4F92-83B9-7CF298927BA5}" dt="2021-07-15T14:07:50.852" v="5020" actId="2696"/>
        <pc:sldMkLst>
          <pc:docMk/>
          <pc:sldMk cId="3961048487" sldId="373"/>
        </pc:sldMkLst>
        <pc:spChg chg="mod">
          <ac:chgData name="Subodha Charles" userId="63e050b2-34a5-4b34-9ad7-a690b1233f53" providerId="ADAL" clId="{EA338EE4-5A0F-4F92-83B9-7CF298927BA5}" dt="2021-07-15T03:57:00.353" v="1419" actId="20577"/>
          <ac:spMkLst>
            <pc:docMk/>
            <pc:sldMk cId="3961048487" sldId="373"/>
            <ac:spMk id="2" creationId="{B656E6ED-56D1-4B02-93AD-A212C86DD7A1}"/>
          </ac:spMkLst>
        </pc:spChg>
        <pc:spChg chg="mod">
          <ac:chgData name="Subodha Charles" userId="63e050b2-34a5-4b34-9ad7-a690b1233f53" providerId="ADAL" clId="{EA338EE4-5A0F-4F92-83B9-7CF298927BA5}" dt="2021-07-15T03:58:51.281" v="1470" actId="207"/>
          <ac:spMkLst>
            <pc:docMk/>
            <pc:sldMk cId="3961048487" sldId="373"/>
            <ac:spMk id="3" creationId="{76E7F3FA-9BC0-41A9-AFEE-F5B614313DE9}"/>
          </ac:spMkLst>
        </pc:spChg>
        <pc:spChg chg="add mod">
          <ac:chgData name="Subodha Charles" userId="63e050b2-34a5-4b34-9ad7-a690b1233f53" providerId="ADAL" clId="{EA338EE4-5A0F-4F92-83B9-7CF298927BA5}" dt="2021-07-15T03:58:53.506" v="1471" actId="207"/>
          <ac:spMkLst>
            <pc:docMk/>
            <pc:sldMk cId="3961048487" sldId="373"/>
            <ac:spMk id="7" creationId="{7185B8F5-61CA-4FD3-B43B-730D24E7AFBE}"/>
          </ac:spMkLst>
        </pc:spChg>
        <pc:spChg chg="add mod">
          <ac:chgData name="Subodha Charles" userId="63e050b2-34a5-4b34-9ad7-a690b1233f53" providerId="ADAL" clId="{EA338EE4-5A0F-4F92-83B9-7CF298927BA5}" dt="2021-07-15T03:58:28.128" v="1466" actId="1076"/>
          <ac:spMkLst>
            <pc:docMk/>
            <pc:sldMk cId="3961048487" sldId="373"/>
            <ac:spMk id="8" creationId="{ACFA77E8-1BB4-46E0-93D7-64964F1225F0}"/>
          </ac:spMkLst>
        </pc:spChg>
        <pc:spChg chg="add del mod">
          <ac:chgData name="Subodha Charles" userId="63e050b2-34a5-4b34-9ad7-a690b1233f53" providerId="ADAL" clId="{EA338EE4-5A0F-4F92-83B9-7CF298927BA5}" dt="2021-07-15T03:58:13.284" v="1462" actId="478"/>
          <ac:spMkLst>
            <pc:docMk/>
            <pc:sldMk cId="3961048487" sldId="373"/>
            <ac:spMk id="9" creationId="{98579DF9-403B-4230-B701-8EEE1545812F}"/>
          </ac:spMkLst>
        </pc:spChg>
        <pc:spChg chg="add del mod">
          <ac:chgData name="Subodha Charles" userId="63e050b2-34a5-4b34-9ad7-a690b1233f53" providerId="ADAL" clId="{EA338EE4-5A0F-4F92-83B9-7CF298927BA5}" dt="2021-07-15T03:58:14.551" v="1463" actId="478"/>
          <ac:spMkLst>
            <pc:docMk/>
            <pc:sldMk cId="3961048487" sldId="373"/>
            <ac:spMk id="10" creationId="{44CADC75-A958-4159-8068-B40FE68A934E}"/>
          </ac:spMkLst>
        </pc:spChg>
        <pc:picChg chg="mod">
          <ac:chgData name="Subodha Charles" userId="63e050b2-34a5-4b34-9ad7-a690b1233f53" providerId="ADAL" clId="{EA338EE4-5A0F-4F92-83B9-7CF298927BA5}" dt="2021-07-15T03:58:36.178" v="1468" actId="14100"/>
          <ac:picMkLst>
            <pc:docMk/>
            <pc:sldMk cId="3961048487" sldId="373"/>
            <ac:picMk id="6" creationId="{5E63DB61-097D-4FA6-9553-A59CACAC4BCB}"/>
          </ac:picMkLst>
        </pc:picChg>
        <pc:picChg chg="add del mod">
          <ac:chgData name="Subodha Charles" userId="63e050b2-34a5-4b34-9ad7-a690b1233f53" providerId="ADAL" clId="{EA338EE4-5A0F-4F92-83B9-7CF298927BA5}" dt="2021-07-15T12:57:11.205" v="4164" actId="478"/>
          <ac:picMkLst>
            <pc:docMk/>
            <pc:sldMk cId="3961048487" sldId="373"/>
            <ac:picMk id="9" creationId="{466F119C-2BE4-4946-B5D5-9F433B39893E}"/>
          </ac:picMkLst>
        </pc:picChg>
        <pc:picChg chg="add mod">
          <ac:chgData name="Subodha Charles" userId="63e050b2-34a5-4b34-9ad7-a690b1233f53" providerId="ADAL" clId="{EA338EE4-5A0F-4F92-83B9-7CF298927BA5}" dt="2021-07-15T12:57:11.429" v="4165"/>
          <ac:picMkLst>
            <pc:docMk/>
            <pc:sldMk cId="3961048487" sldId="373"/>
            <ac:picMk id="10" creationId="{9DF44273-D0B2-4B3F-9602-9D0A1DB6A442}"/>
          </ac:picMkLst>
        </pc:picChg>
        <pc:picChg chg="add mod">
          <ac:chgData name="Subodha Charles" userId="63e050b2-34a5-4b34-9ad7-a690b1233f53" providerId="ADAL" clId="{EA338EE4-5A0F-4F92-83B9-7CF298927BA5}" dt="2021-07-15T03:58:40.639" v="1469" actId="1076"/>
          <ac:picMkLst>
            <pc:docMk/>
            <pc:sldMk cId="3961048487" sldId="373"/>
            <ac:picMk id="11" creationId="{0ACF168A-35D7-4273-B5DB-319093665ABD}"/>
          </ac:picMkLst>
        </pc:picChg>
      </pc:sldChg>
      <pc:sldChg chg="add">
        <pc:chgData name="Subodha Charles" userId="63e050b2-34a5-4b34-9ad7-a690b1233f53" providerId="ADAL" clId="{EA338EE4-5A0F-4F92-83B9-7CF298927BA5}" dt="2021-07-15T14:08:05.268" v="5021"/>
        <pc:sldMkLst>
          <pc:docMk/>
          <pc:sldMk cId="4193386492" sldId="373"/>
        </pc:sldMkLst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2450127847" sldId="374"/>
        </pc:sldMkLst>
        <pc:spChg chg="mod">
          <ac:chgData name="Subodha Charles" userId="63e050b2-34a5-4b34-9ad7-a690b1233f53" providerId="ADAL" clId="{EA338EE4-5A0F-4F92-83B9-7CF298927BA5}" dt="2021-07-15T04:02:30.208" v="1520" actId="20577"/>
          <ac:spMkLst>
            <pc:docMk/>
            <pc:sldMk cId="2450127847" sldId="374"/>
            <ac:spMk id="2" creationId="{E96E8A70-BD35-4FC0-BC11-C8EA9AC39CFF}"/>
          </ac:spMkLst>
        </pc:spChg>
      </pc:sldChg>
      <pc:sldChg chg="add del">
        <pc:chgData name="Subodha Charles" userId="63e050b2-34a5-4b34-9ad7-a690b1233f53" providerId="ADAL" clId="{EA338EE4-5A0F-4F92-83B9-7CF298927BA5}" dt="2021-07-15T03:59:06.538" v="1472" actId="47"/>
        <pc:sldMkLst>
          <pc:docMk/>
          <pc:sldMk cId="2985856675" sldId="374"/>
        </pc:sldMkLst>
      </pc:sldChg>
      <pc:sldChg chg="addSp delSp modSp add mod">
        <pc:chgData name="Subodha Charles" userId="63e050b2-34a5-4b34-9ad7-a690b1233f53" providerId="ADAL" clId="{EA338EE4-5A0F-4F92-83B9-7CF298927BA5}" dt="2021-07-16T16:20:26.817" v="5062" actId="14"/>
        <pc:sldMkLst>
          <pc:docMk/>
          <pc:sldMk cId="3138949256" sldId="374"/>
        </pc:sldMkLst>
        <pc:spChg chg="mod">
          <ac:chgData name="Subodha Charles" userId="63e050b2-34a5-4b34-9ad7-a690b1233f53" providerId="ADAL" clId="{EA338EE4-5A0F-4F92-83B9-7CF298927BA5}" dt="2021-07-16T16:20:26.817" v="5062" actId="14"/>
          <ac:spMkLst>
            <pc:docMk/>
            <pc:sldMk cId="3138949256" sldId="374"/>
            <ac:spMk id="3" creationId="{994824AB-DFEF-46E8-B5A1-BB349D2811F5}"/>
          </ac:spMkLst>
        </pc:spChg>
        <pc:picChg chg="add del mod">
          <ac:chgData name="Subodha Charles" userId="63e050b2-34a5-4b34-9ad7-a690b1233f53" providerId="ADAL" clId="{EA338EE4-5A0F-4F92-83B9-7CF298927BA5}" dt="2021-07-15T12:56:50.100" v="4152" actId="478"/>
          <ac:picMkLst>
            <pc:docMk/>
            <pc:sldMk cId="3138949256" sldId="374"/>
            <ac:picMk id="5" creationId="{F75BE96D-93AB-4F8B-81E5-E877D2931984}"/>
          </ac:picMkLst>
        </pc:picChg>
        <pc:picChg chg="add mod">
          <ac:chgData name="Subodha Charles" userId="63e050b2-34a5-4b34-9ad7-a690b1233f53" providerId="ADAL" clId="{EA338EE4-5A0F-4F92-83B9-7CF298927BA5}" dt="2021-07-15T12:56:50.380" v="4153"/>
          <ac:picMkLst>
            <pc:docMk/>
            <pc:sldMk cId="3138949256" sldId="374"/>
            <ac:picMk id="6" creationId="{14A850E4-43CC-4960-833B-36BD19F07B3C}"/>
          </ac:picMkLst>
        </pc:picChg>
        <pc:picChg chg="add mod">
          <ac:chgData name="Subodha Charles" userId="63e050b2-34a5-4b34-9ad7-a690b1233f53" providerId="ADAL" clId="{EA338EE4-5A0F-4F92-83B9-7CF298927BA5}" dt="2021-07-16T16:19:54.388" v="5057"/>
          <ac:picMkLst>
            <pc:docMk/>
            <pc:sldMk cId="3138949256" sldId="374"/>
            <ac:picMk id="7" creationId="{BF4AB288-06B4-4008-B049-4104E705AC98}"/>
          </ac:picMkLst>
        </pc:picChg>
        <pc:picChg chg="add mod">
          <ac:chgData name="Subodha Charles" userId="63e050b2-34a5-4b34-9ad7-a690b1233f53" providerId="ADAL" clId="{EA338EE4-5A0F-4F92-83B9-7CF298927BA5}" dt="2021-07-16T16:19:54.388" v="5057"/>
          <ac:picMkLst>
            <pc:docMk/>
            <pc:sldMk cId="3138949256" sldId="374"/>
            <ac:picMk id="8" creationId="{E532E1D3-E8B1-4B5E-BEF1-F5BF3047C040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6T16:20:55.588" v="5071" actId="27636"/>
        <pc:sldMkLst>
          <pc:docMk/>
          <pc:sldMk cId="3583492872" sldId="375"/>
        </pc:sldMkLst>
        <pc:spChg chg="mod">
          <ac:chgData name="Subodha Charles" userId="63e050b2-34a5-4b34-9ad7-a690b1233f53" providerId="ADAL" clId="{EA338EE4-5A0F-4F92-83B9-7CF298927BA5}" dt="2021-07-16T16:20:55.588" v="5071" actId="27636"/>
          <ac:spMkLst>
            <pc:docMk/>
            <pc:sldMk cId="3583492872" sldId="375"/>
            <ac:spMk id="3" creationId="{994824AB-DFEF-46E8-B5A1-BB349D2811F5}"/>
          </ac:spMkLst>
        </pc:spChg>
        <pc:picChg chg="add del mod">
          <ac:chgData name="Subodha Charles" userId="63e050b2-34a5-4b34-9ad7-a690b1233f53" providerId="ADAL" clId="{EA338EE4-5A0F-4F92-83B9-7CF298927BA5}" dt="2021-07-15T12:56:52.973" v="4154" actId="478"/>
          <ac:picMkLst>
            <pc:docMk/>
            <pc:sldMk cId="3583492872" sldId="375"/>
            <ac:picMk id="5" creationId="{9B4283F8-6BC6-4FBE-B1F6-BC49734E08F3}"/>
          </ac:picMkLst>
        </pc:picChg>
        <pc:picChg chg="add mod">
          <ac:chgData name="Subodha Charles" userId="63e050b2-34a5-4b34-9ad7-a690b1233f53" providerId="ADAL" clId="{EA338EE4-5A0F-4F92-83B9-7CF298927BA5}" dt="2021-07-15T12:56:53.207" v="4155"/>
          <ac:picMkLst>
            <pc:docMk/>
            <pc:sldMk cId="3583492872" sldId="375"/>
            <ac:picMk id="6" creationId="{34DB57E1-D270-42D0-8407-36CB5558C005}"/>
          </ac:picMkLst>
        </pc:picChg>
        <pc:picChg chg="add mod">
          <ac:chgData name="Subodha Charles" userId="63e050b2-34a5-4b34-9ad7-a690b1233f53" providerId="ADAL" clId="{EA338EE4-5A0F-4F92-83B9-7CF298927BA5}" dt="2021-07-16T16:20:11.242" v="5060"/>
          <ac:picMkLst>
            <pc:docMk/>
            <pc:sldMk cId="3583492872" sldId="375"/>
            <ac:picMk id="7" creationId="{534325D9-5D44-49F4-B9DE-BDE707444DEA}"/>
          </ac:picMkLst>
        </pc:pic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4044853796" sldId="375"/>
        </pc:sldMkLst>
        <pc:spChg chg="mod">
          <ac:chgData name="Subodha Charles" userId="63e050b2-34a5-4b34-9ad7-a690b1233f53" providerId="ADAL" clId="{EA338EE4-5A0F-4F92-83B9-7CF298927BA5}" dt="2021-07-15T04:02:36.685" v="1525" actId="20577"/>
          <ac:spMkLst>
            <pc:docMk/>
            <pc:sldMk cId="4044853796" sldId="375"/>
            <ac:spMk id="2" creationId="{E96E8A70-BD35-4FC0-BC11-C8EA9AC39CFF}"/>
          </ac:spMkLst>
        </pc:sp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9572658" sldId="376"/>
        </pc:sldMkLst>
        <pc:spChg chg="mod">
          <ac:chgData name="Subodha Charles" userId="63e050b2-34a5-4b34-9ad7-a690b1233f53" providerId="ADAL" clId="{EA338EE4-5A0F-4F92-83B9-7CF298927BA5}" dt="2021-07-15T04:02:39.769" v="1527" actId="20577"/>
          <ac:spMkLst>
            <pc:docMk/>
            <pc:sldMk cId="9572658" sldId="376"/>
            <ac:spMk id="2" creationId="{E96E8A70-BD35-4FC0-BC11-C8EA9AC39CFF}"/>
          </ac:spMkLst>
        </pc:spChg>
      </pc:sldChg>
      <pc:sldChg chg="addSp delSp modSp add mod">
        <pc:chgData name="Subodha Charles" userId="63e050b2-34a5-4b34-9ad7-a690b1233f53" providerId="ADAL" clId="{EA338EE4-5A0F-4F92-83B9-7CF298927BA5}" dt="2021-07-16T16:21:25.269" v="5076" actId="15"/>
        <pc:sldMkLst>
          <pc:docMk/>
          <pc:sldMk cId="2853971619" sldId="376"/>
        </pc:sldMkLst>
        <pc:spChg chg="mod">
          <ac:chgData name="Subodha Charles" userId="63e050b2-34a5-4b34-9ad7-a690b1233f53" providerId="ADAL" clId="{EA338EE4-5A0F-4F92-83B9-7CF298927BA5}" dt="2021-07-16T16:21:25.269" v="5076" actId="15"/>
          <ac:spMkLst>
            <pc:docMk/>
            <pc:sldMk cId="2853971619" sldId="376"/>
            <ac:spMk id="3" creationId="{994824AB-DFEF-46E8-B5A1-BB349D2811F5}"/>
          </ac:spMkLst>
        </pc:spChg>
        <pc:picChg chg="add del mod">
          <ac:chgData name="Subodha Charles" userId="63e050b2-34a5-4b34-9ad7-a690b1233f53" providerId="ADAL" clId="{EA338EE4-5A0F-4F92-83B9-7CF298927BA5}" dt="2021-07-15T12:56:55.604" v="4156" actId="478"/>
          <ac:picMkLst>
            <pc:docMk/>
            <pc:sldMk cId="2853971619" sldId="376"/>
            <ac:picMk id="5" creationId="{99E33990-7319-435D-88BF-4BC0C738B642}"/>
          </ac:picMkLst>
        </pc:picChg>
        <pc:picChg chg="add mod">
          <ac:chgData name="Subodha Charles" userId="63e050b2-34a5-4b34-9ad7-a690b1233f53" providerId="ADAL" clId="{EA338EE4-5A0F-4F92-83B9-7CF298927BA5}" dt="2021-07-15T12:56:55.842" v="4157"/>
          <ac:picMkLst>
            <pc:docMk/>
            <pc:sldMk cId="2853971619" sldId="376"/>
            <ac:picMk id="6" creationId="{2097045F-25A6-4D29-B4DB-40499CAE5045}"/>
          </ac:picMkLst>
        </pc:picChg>
        <pc:picChg chg="add mod">
          <ac:chgData name="Subodha Charles" userId="63e050b2-34a5-4b34-9ad7-a690b1233f53" providerId="ADAL" clId="{EA338EE4-5A0F-4F92-83B9-7CF298927BA5}" dt="2021-07-16T16:21:11.590" v="5073"/>
          <ac:picMkLst>
            <pc:docMk/>
            <pc:sldMk cId="2853971619" sldId="376"/>
            <ac:picMk id="7" creationId="{6774BF01-73D0-463F-868C-C77EB644FAEC}"/>
          </ac:picMkLst>
        </pc:picChg>
      </pc:sldChg>
      <pc:sldChg chg="modSp add del mod">
        <pc:chgData name="Subodha Charles" userId="63e050b2-34a5-4b34-9ad7-a690b1233f53" providerId="ADAL" clId="{EA338EE4-5A0F-4F92-83B9-7CF298927BA5}" dt="2021-07-15T04:02:52.744" v="1530" actId="2696"/>
        <pc:sldMkLst>
          <pc:docMk/>
          <pc:sldMk cId="330024273" sldId="377"/>
        </pc:sldMkLst>
        <pc:spChg chg="mod">
          <ac:chgData name="Subodha Charles" userId="63e050b2-34a5-4b34-9ad7-a690b1233f53" providerId="ADAL" clId="{EA338EE4-5A0F-4F92-83B9-7CF298927BA5}" dt="2021-07-15T04:02:43.231" v="1529" actId="20577"/>
          <ac:spMkLst>
            <pc:docMk/>
            <pc:sldMk cId="330024273" sldId="377"/>
            <ac:spMk id="2" creationId="{E96E8A70-BD35-4FC0-BC11-C8EA9AC39CFF}"/>
          </ac:spMkLst>
        </pc:spChg>
      </pc:sldChg>
      <pc:sldChg chg="addSp delSp modSp add mod delAnim modAnim">
        <pc:chgData name="Subodha Charles" userId="63e050b2-34a5-4b34-9ad7-a690b1233f53" providerId="ADAL" clId="{EA338EE4-5A0F-4F92-83B9-7CF298927BA5}" dt="2021-07-15T12:56:58.926" v="4159"/>
        <pc:sldMkLst>
          <pc:docMk/>
          <pc:sldMk cId="3568696058" sldId="377"/>
        </pc:sldMkLst>
        <pc:spChg chg="mod">
          <ac:chgData name="Subodha Charles" userId="63e050b2-34a5-4b34-9ad7-a690b1233f53" providerId="ADAL" clId="{EA338EE4-5A0F-4F92-83B9-7CF298927BA5}" dt="2021-07-15T04:36:33.854" v="2031"/>
          <ac:spMkLst>
            <pc:docMk/>
            <pc:sldMk cId="3568696058" sldId="377"/>
            <ac:spMk id="3" creationId="{994824AB-DFEF-46E8-B5A1-BB349D2811F5}"/>
          </ac:spMkLst>
        </pc:spChg>
        <pc:spChg chg="mod">
          <ac:chgData name="Subodha Charles" userId="63e050b2-34a5-4b34-9ad7-a690b1233f53" providerId="ADAL" clId="{EA338EE4-5A0F-4F92-83B9-7CF298927BA5}" dt="2021-07-15T05:01:58.921" v="2147"/>
          <ac:spMkLst>
            <pc:docMk/>
            <pc:sldMk cId="3568696058" sldId="377"/>
            <ac:spMk id="7" creationId="{0EB04C2E-4AC7-48A0-B598-278EF4B2E1D0}"/>
          </ac:spMkLst>
        </pc:spChg>
        <pc:spChg chg="mod">
          <ac:chgData name="Subodha Charles" userId="63e050b2-34a5-4b34-9ad7-a690b1233f53" providerId="ADAL" clId="{EA338EE4-5A0F-4F92-83B9-7CF298927BA5}" dt="2021-07-15T05:01:58.921" v="2147"/>
          <ac:spMkLst>
            <pc:docMk/>
            <pc:sldMk cId="3568696058" sldId="377"/>
            <ac:spMk id="10" creationId="{CE1C96A0-69E3-45A8-8CB2-DE8A11C66B96}"/>
          </ac:spMkLst>
        </pc:spChg>
        <pc:spChg chg="mod">
          <ac:chgData name="Subodha Charles" userId="63e050b2-34a5-4b34-9ad7-a690b1233f53" providerId="ADAL" clId="{EA338EE4-5A0F-4F92-83B9-7CF298927BA5}" dt="2021-07-15T05:01:58.921" v="2147"/>
          <ac:spMkLst>
            <pc:docMk/>
            <pc:sldMk cId="3568696058" sldId="377"/>
            <ac:spMk id="13" creationId="{47F6A99F-0CA5-48D9-853A-50DD342D1545}"/>
          </ac:spMkLst>
        </pc:spChg>
        <pc:spChg chg="mod">
          <ac:chgData name="Subodha Charles" userId="63e050b2-34a5-4b34-9ad7-a690b1233f53" providerId="ADAL" clId="{EA338EE4-5A0F-4F92-83B9-7CF298927BA5}" dt="2021-07-15T05:01:58.921" v="2147"/>
          <ac:spMkLst>
            <pc:docMk/>
            <pc:sldMk cId="3568696058" sldId="377"/>
            <ac:spMk id="16" creationId="{C8B33823-34D7-4114-BAB0-ABC6D5B3B317}"/>
          </ac:spMkLst>
        </pc:spChg>
        <pc:spChg chg="mod">
          <ac:chgData name="Subodha Charles" userId="63e050b2-34a5-4b34-9ad7-a690b1233f53" providerId="ADAL" clId="{EA338EE4-5A0F-4F92-83B9-7CF298927BA5}" dt="2021-07-15T05:01:58.921" v="2147"/>
          <ac:spMkLst>
            <pc:docMk/>
            <pc:sldMk cId="3568696058" sldId="377"/>
            <ac:spMk id="19" creationId="{433475DE-2389-4B6C-A1E7-F143EB45FEEB}"/>
          </ac:spMkLst>
        </pc:spChg>
        <pc:spChg chg="mod">
          <ac:chgData name="Subodha Charles" userId="63e050b2-34a5-4b34-9ad7-a690b1233f53" providerId="ADAL" clId="{EA338EE4-5A0F-4F92-83B9-7CF298927BA5}" dt="2021-07-15T05:01:58.921" v="2147"/>
          <ac:spMkLst>
            <pc:docMk/>
            <pc:sldMk cId="3568696058" sldId="377"/>
            <ac:spMk id="22" creationId="{6D2A78B9-9B75-4DC1-A10C-488EDE9C6B1C}"/>
          </ac:spMkLst>
        </pc:spChg>
        <pc:spChg chg="mod">
          <ac:chgData name="Subodha Charles" userId="63e050b2-34a5-4b34-9ad7-a690b1233f53" providerId="ADAL" clId="{EA338EE4-5A0F-4F92-83B9-7CF298927BA5}" dt="2021-07-15T05:01:58.921" v="2147"/>
          <ac:spMkLst>
            <pc:docMk/>
            <pc:sldMk cId="3568696058" sldId="377"/>
            <ac:spMk id="25" creationId="{C7ADC7AA-E76B-4525-8092-9CB364A11308}"/>
          </ac:spMkLst>
        </pc:spChg>
        <pc:spChg chg="mod">
          <ac:chgData name="Subodha Charles" userId="63e050b2-34a5-4b34-9ad7-a690b1233f53" providerId="ADAL" clId="{EA338EE4-5A0F-4F92-83B9-7CF298927BA5}" dt="2021-07-15T05:01:58.921" v="2147"/>
          <ac:spMkLst>
            <pc:docMk/>
            <pc:sldMk cId="3568696058" sldId="377"/>
            <ac:spMk id="28" creationId="{B706E0BA-30C8-463A-A998-1996DBC7CFFA}"/>
          </ac:spMkLst>
        </pc:spChg>
        <pc:spChg chg="del mod topLvl">
          <ac:chgData name="Subodha Charles" userId="63e050b2-34a5-4b34-9ad7-a690b1233f53" providerId="ADAL" clId="{EA338EE4-5A0F-4F92-83B9-7CF298927BA5}" dt="2021-07-15T05:02:25.666" v="2161" actId="478"/>
          <ac:spMkLst>
            <pc:docMk/>
            <pc:sldMk cId="3568696058" sldId="377"/>
            <ac:spMk id="31" creationId="{14E4B354-2DD5-450F-AD1A-ACC55B33A403}"/>
          </ac:spMkLst>
        </pc:spChg>
        <pc:spChg chg="del mod topLvl">
          <ac:chgData name="Subodha Charles" userId="63e050b2-34a5-4b34-9ad7-a690b1233f53" providerId="ADAL" clId="{EA338EE4-5A0F-4F92-83B9-7CF298927BA5}" dt="2021-07-15T05:02:12.575" v="2151" actId="478"/>
          <ac:spMkLst>
            <pc:docMk/>
            <pc:sldMk cId="3568696058" sldId="377"/>
            <ac:spMk id="34" creationId="{5C7C0689-0FE0-452C-B7EF-54C87E107371}"/>
          </ac:spMkLst>
        </pc:spChg>
        <pc:spChg chg="del mod topLvl">
          <ac:chgData name="Subodha Charles" userId="63e050b2-34a5-4b34-9ad7-a690b1233f53" providerId="ADAL" clId="{EA338EE4-5A0F-4F92-83B9-7CF298927BA5}" dt="2021-07-15T05:02:17.147" v="2153" actId="478"/>
          <ac:spMkLst>
            <pc:docMk/>
            <pc:sldMk cId="3568696058" sldId="377"/>
            <ac:spMk id="37" creationId="{B33D3B12-B5A6-4C81-8EC5-EA8A63C82193}"/>
          </ac:spMkLst>
        </pc:spChg>
        <pc:spChg chg="del mod topLvl">
          <ac:chgData name="Subodha Charles" userId="63e050b2-34a5-4b34-9ad7-a690b1233f53" providerId="ADAL" clId="{EA338EE4-5A0F-4F92-83B9-7CF298927BA5}" dt="2021-07-15T05:02:19.188" v="2154" actId="478"/>
          <ac:spMkLst>
            <pc:docMk/>
            <pc:sldMk cId="3568696058" sldId="377"/>
            <ac:spMk id="40" creationId="{E4A12A68-1C84-4E70-8FFB-EC441C3EC08F}"/>
          </ac:spMkLst>
        </pc:spChg>
        <pc:spChg chg="del mod topLvl">
          <ac:chgData name="Subodha Charles" userId="63e050b2-34a5-4b34-9ad7-a690b1233f53" providerId="ADAL" clId="{EA338EE4-5A0F-4F92-83B9-7CF298927BA5}" dt="2021-07-15T05:02:22.375" v="2158" actId="478"/>
          <ac:spMkLst>
            <pc:docMk/>
            <pc:sldMk cId="3568696058" sldId="377"/>
            <ac:spMk id="43" creationId="{2C91C43D-0057-4DA8-958E-CF6BA1C63E33}"/>
          </ac:spMkLst>
        </pc:spChg>
        <pc:spChg chg="del mod topLvl">
          <ac:chgData name="Subodha Charles" userId="63e050b2-34a5-4b34-9ad7-a690b1233f53" providerId="ADAL" clId="{EA338EE4-5A0F-4F92-83B9-7CF298927BA5}" dt="2021-07-15T05:02:21.731" v="2157" actId="478"/>
          <ac:spMkLst>
            <pc:docMk/>
            <pc:sldMk cId="3568696058" sldId="377"/>
            <ac:spMk id="46" creationId="{78223E1B-A0E0-4F4A-85D1-D08D4E3ACC55}"/>
          </ac:spMkLst>
        </pc:spChg>
        <pc:spChg chg="del mod topLvl">
          <ac:chgData name="Subodha Charles" userId="63e050b2-34a5-4b34-9ad7-a690b1233f53" providerId="ADAL" clId="{EA338EE4-5A0F-4F92-83B9-7CF298927BA5}" dt="2021-07-15T05:02:21.124" v="2156" actId="478"/>
          <ac:spMkLst>
            <pc:docMk/>
            <pc:sldMk cId="3568696058" sldId="377"/>
            <ac:spMk id="49" creationId="{E90BB580-E1CA-42C1-BD01-13E4BB7A6AF4}"/>
          </ac:spMkLst>
        </pc:spChg>
        <pc:spChg chg="del mod topLvl">
          <ac:chgData name="Subodha Charles" userId="63e050b2-34a5-4b34-9ad7-a690b1233f53" providerId="ADAL" clId="{EA338EE4-5A0F-4F92-83B9-7CF298927BA5}" dt="2021-07-15T05:02:20.015" v="2155" actId="478"/>
          <ac:spMkLst>
            <pc:docMk/>
            <pc:sldMk cId="3568696058" sldId="377"/>
            <ac:spMk id="52" creationId="{A5FCE1FB-4801-423D-B73F-4AF9ED5F6146}"/>
          </ac:spMkLst>
        </pc:spChg>
        <pc:grpChg chg="add del mod">
          <ac:chgData name="Subodha Charles" userId="63e050b2-34a5-4b34-9ad7-a690b1233f53" providerId="ADAL" clId="{EA338EE4-5A0F-4F92-83B9-7CF298927BA5}" dt="2021-07-15T05:02:01.212" v="2148"/>
          <ac:grpSpMkLst>
            <pc:docMk/>
            <pc:sldMk cId="3568696058" sldId="377"/>
            <ac:grpSpMk id="5" creationId="{E2D3C813-1FF8-4389-BDE4-1597E4E563F1}"/>
          </ac:grpSpMkLst>
        </pc:grpChg>
        <pc:grpChg chg="add del mod">
          <ac:chgData name="Subodha Charles" userId="63e050b2-34a5-4b34-9ad7-a690b1233f53" providerId="ADAL" clId="{EA338EE4-5A0F-4F92-83B9-7CF298927BA5}" dt="2021-07-15T05:02:01.212" v="2148"/>
          <ac:grpSpMkLst>
            <pc:docMk/>
            <pc:sldMk cId="3568696058" sldId="377"/>
            <ac:grpSpMk id="8" creationId="{C10D5F4A-1237-4329-A3DD-9DE5C3E218BC}"/>
          </ac:grpSpMkLst>
        </pc:grpChg>
        <pc:grpChg chg="add del mod">
          <ac:chgData name="Subodha Charles" userId="63e050b2-34a5-4b34-9ad7-a690b1233f53" providerId="ADAL" clId="{EA338EE4-5A0F-4F92-83B9-7CF298927BA5}" dt="2021-07-15T05:02:01.212" v="2148"/>
          <ac:grpSpMkLst>
            <pc:docMk/>
            <pc:sldMk cId="3568696058" sldId="377"/>
            <ac:grpSpMk id="11" creationId="{B5D1D5F3-6F7C-424E-86D4-E4E1572815DC}"/>
          </ac:grpSpMkLst>
        </pc:grpChg>
        <pc:grpChg chg="add del mod">
          <ac:chgData name="Subodha Charles" userId="63e050b2-34a5-4b34-9ad7-a690b1233f53" providerId="ADAL" clId="{EA338EE4-5A0F-4F92-83B9-7CF298927BA5}" dt="2021-07-15T05:02:01.212" v="2148"/>
          <ac:grpSpMkLst>
            <pc:docMk/>
            <pc:sldMk cId="3568696058" sldId="377"/>
            <ac:grpSpMk id="14" creationId="{D74A9566-F815-4C7C-8508-6EBE268E7638}"/>
          </ac:grpSpMkLst>
        </pc:grpChg>
        <pc:grpChg chg="add del mod">
          <ac:chgData name="Subodha Charles" userId="63e050b2-34a5-4b34-9ad7-a690b1233f53" providerId="ADAL" clId="{EA338EE4-5A0F-4F92-83B9-7CF298927BA5}" dt="2021-07-15T05:02:01.212" v="2148"/>
          <ac:grpSpMkLst>
            <pc:docMk/>
            <pc:sldMk cId="3568696058" sldId="377"/>
            <ac:grpSpMk id="17" creationId="{ADFBF7C7-CF70-4760-9AE0-77EB1DBD7A9F}"/>
          </ac:grpSpMkLst>
        </pc:grpChg>
        <pc:grpChg chg="add del mod">
          <ac:chgData name="Subodha Charles" userId="63e050b2-34a5-4b34-9ad7-a690b1233f53" providerId="ADAL" clId="{EA338EE4-5A0F-4F92-83B9-7CF298927BA5}" dt="2021-07-15T05:02:01.212" v="2148"/>
          <ac:grpSpMkLst>
            <pc:docMk/>
            <pc:sldMk cId="3568696058" sldId="377"/>
            <ac:grpSpMk id="20" creationId="{139EB4C1-206F-4748-88E3-828A70764619}"/>
          </ac:grpSpMkLst>
        </pc:grpChg>
        <pc:grpChg chg="add del mod">
          <ac:chgData name="Subodha Charles" userId="63e050b2-34a5-4b34-9ad7-a690b1233f53" providerId="ADAL" clId="{EA338EE4-5A0F-4F92-83B9-7CF298927BA5}" dt="2021-07-15T05:02:01.212" v="2148"/>
          <ac:grpSpMkLst>
            <pc:docMk/>
            <pc:sldMk cId="3568696058" sldId="377"/>
            <ac:grpSpMk id="23" creationId="{63375C6F-5883-4F4A-82C9-27457F419DCB}"/>
          </ac:grpSpMkLst>
        </pc:grpChg>
        <pc:grpChg chg="add del mod">
          <ac:chgData name="Subodha Charles" userId="63e050b2-34a5-4b34-9ad7-a690b1233f53" providerId="ADAL" clId="{EA338EE4-5A0F-4F92-83B9-7CF298927BA5}" dt="2021-07-15T05:02:01.212" v="2148"/>
          <ac:grpSpMkLst>
            <pc:docMk/>
            <pc:sldMk cId="3568696058" sldId="377"/>
            <ac:grpSpMk id="26" creationId="{F327767D-AB57-494F-A25C-F77F31C87F9B}"/>
          </ac:grpSpMkLst>
        </pc:grpChg>
        <pc:grpChg chg="add del mod">
          <ac:chgData name="Subodha Charles" userId="63e050b2-34a5-4b34-9ad7-a690b1233f53" providerId="ADAL" clId="{EA338EE4-5A0F-4F92-83B9-7CF298927BA5}" dt="2021-07-15T05:02:06.556" v="2150" actId="165"/>
          <ac:grpSpMkLst>
            <pc:docMk/>
            <pc:sldMk cId="3568696058" sldId="377"/>
            <ac:grpSpMk id="29" creationId="{F03FF3F0-AD75-4BBD-A901-6AFCE70B9817}"/>
          </ac:grpSpMkLst>
        </pc:grpChg>
        <pc:grpChg chg="add del mod">
          <ac:chgData name="Subodha Charles" userId="63e050b2-34a5-4b34-9ad7-a690b1233f53" providerId="ADAL" clId="{EA338EE4-5A0F-4F92-83B9-7CF298927BA5}" dt="2021-07-15T05:02:12.575" v="2151" actId="478"/>
          <ac:grpSpMkLst>
            <pc:docMk/>
            <pc:sldMk cId="3568696058" sldId="377"/>
            <ac:grpSpMk id="32" creationId="{1815D864-3AEB-4E7F-B941-720749C1A169}"/>
          </ac:grpSpMkLst>
        </pc:grpChg>
        <pc:grpChg chg="add del mod">
          <ac:chgData name="Subodha Charles" userId="63e050b2-34a5-4b34-9ad7-a690b1233f53" providerId="ADAL" clId="{EA338EE4-5A0F-4F92-83B9-7CF298927BA5}" dt="2021-07-15T05:02:06.556" v="2150" actId="165"/>
          <ac:grpSpMkLst>
            <pc:docMk/>
            <pc:sldMk cId="3568696058" sldId="377"/>
            <ac:grpSpMk id="35" creationId="{A105D840-5668-4DEC-889D-646921531B56}"/>
          </ac:grpSpMkLst>
        </pc:grpChg>
        <pc:grpChg chg="add del mod">
          <ac:chgData name="Subodha Charles" userId="63e050b2-34a5-4b34-9ad7-a690b1233f53" providerId="ADAL" clId="{EA338EE4-5A0F-4F92-83B9-7CF298927BA5}" dt="2021-07-15T05:02:06.556" v="2150" actId="165"/>
          <ac:grpSpMkLst>
            <pc:docMk/>
            <pc:sldMk cId="3568696058" sldId="377"/>
            <ac:grpSpMk id="38" creationId="{B41D5001-C5DC-4835-A562-DAF824102A1E}"/>
          </ac:grpSpMkLst>
        </pc:grpChg>
        <pc:grpChg chg="add del mod">
          <ac:chgData name="Subodha Charles" userId="63e050b2-34a5-4b34-9ad7-a690b1233f53" providerId="ADAL" clId="{EA338EE4-5A0F-4F92-83B9-7CF298927BA5}" dt="2021-07-15T05:02:06.556" v="2150" actId="165"/>
          <ac:grpSpMkLst>
            <pc:docMk/>
            <pc:sldMk cId="3568696058" sldId="377"/>
            <ac:grpSpMk id="41" creationId="{84242F30-F009-4373-B44E-A58B4BD1638C}"/>
          </ac:grpSpMkLst>
        </pc:grpChg>
        <pc:grpChg chg="add del mod">
          <ac:chgData name="Subodha Charles" userId="63e050b2-34a5-4b34-9ad7-a690b1233f53" providerId="ADAL" clId="{EA338EE4-5A0F-4F92-83B9-7CF298927BA5}" dt="2021-07-15T05:02:06.556" v="2150" actId="165"/>
          <ac:grpSpMkLst>
            <pc:docMk/>
            <pc:sldMk cId="3568696058" sldId="377"/>
            <ac:grpSpMk id="44" creationId="{3781E094-A5F9-49B7-8C3D-F3C8AD421893}"/>
          </ac:grpSpMkLst>
        </pc:grpChg>
        <pc:grpChg chg="add del mod">
          <ac:chgData name="Subodha Charles" userId="63e050b2-34a5-4b34-9ad7-a690b1233f53" providerId="ADAL" clId="{EA338EE4-5A0F-4F92-83B9-7CF298927BA5}" dt="2021-07-15T05:02:06.556" v="2150" actId="165"/>
          <ac:grpSpMkLst>
            <pc:docMk/>
            <pc:sldMk cId="3568696058" sldId="377"/>
            <ac:grpSpMk id="47" creationId="{0626ACAC-4B38-4D68-AA6F-3C8B1C811E1A}"/>
          </ac:grpSpMkLst>
        </pc:grpChg>
        <pc:grpChg chg="add del mod">
          <ac:chgData name="Subodha Charles" userId="63e050b2-34a5-4b34-9ad7-a690b1233f53" providerId="ADAL" clId="{EA338EE4-5A0F-4F92-83B9-7CF298927BA5}" dt="2021-07-15T05:02:06.556" v="2150" actId="165"/>
          <ac:grpSpMkLst>
            <pc:docMk/>
            <pc:sldMk cId="3568696058" sldId="377"/>
            <ac:grpSpMk id="50" creationId="{D8BB7631-98B7-47D4-B108-0B7B359C9895}"/>
          </ac:grpSpMkLst>
        </pc:grpChg>
        <pc:grpChg chg="add mod">
          <ac:chgData name="Subodha Charles" userId="63e050b2-34a5-4b34-9ad7-a690b1233f53" providerId="ADAL" clId="{EA338EE4-5A0F-4F92-83B9-7CF298927BA5}" dt="2021-07-15T05:04:08.896" v="2198" actId="164"/>
          <ac:grpSpMkLst>
            <pc:docMk/>
            <pc:sldMk cId="3568696058" sldId="377"/>
            <ac:grpSpMk id="56" creationId="{27D8ED95-475A-4150-9CC8-DF53E5470FD0}"/>
          </ac:grpSpMkLst>
        </pc:grpChg>
        <pc:picChg chg="mod">
          <ac:chgData name="Subodha Charles" userId="63e050b2-34a5-4b34-9ad7-a690b1233f53" providerId="ADAL" clId="{EA338EE4-5A0F-4F92-83B9-7CF298927BA5}" dt="2021-07-15T05:01:58.921" v="2147"/>
          <ac:picMkLst>
            <pc:docMk/>
            <pc:sldMk cId="3568696058" sldId="377"/>
            <ac:picMk id="6" creationId="{CFC9840C-AF12-4782-A6A9-B7E5A1EE66F0}"/>
          </ac:picMkLst>
        </pc:picChg>
        <pc:picChg chg="mod">
          <ac:chgData name="Subodha Charles" userId="63e050b2-34a5-4b34-9ad7-a690b1233f53" providerId="ADAL" clId="{EA338EE4-5A0F-4F92-83B9-7CF298927BA5}" dt="2021-07-15T05:01:58.921" v="2147"/>
          <ac:picMkLst>
            <pc:docMk/>
            <pc:sldMk cId="3568696058" sldId="377"/>
            <ac:picMk id="9" creationId="{4A76A23F-3708-40B2-BDBF-989850D4F75A}"/>
          </ac:picMkLst>
        </pc:picChg>
        <pc:picChg chg="mod">
          <ac:chgData name="Subodha Charles" userId="63e050b2-34a5-4b34-9ad7-a690b1233f53" providerId="ADAL" clId="{EA338EE4-5A0F-4F92-83B9-7CF298927BA5}" dt="2021-07-15T05:01:58.921" v="2147"/>
          <ac:picMkLst>
            <pc:docMk/>
            <pc:sldMk cId="3568696058" sldId="377"/>
            <ac:picMk id="12" creationId="{DEA3C5B6-6C07-4E36-826A-C2677D09353D}"/>
          </ac:picMkLst>
        </pc:picChg>
        <pc:picChg chg="add del mod">
          <ac:chgData name="Subodha Charles" userId="63e050b2-34a5-4b34-9ad7-a690b1233f53" providerId="ADAL" clId="{EA338EE4-5A0F-4F92-83B9-7CF298927BA5}" dt="2021-07-15T12:56:58.654" v="4158" actId="478"/>
          <ac:picMkLst>
            <pc:docMk/>
            <pc:sldMk cId="3568696058" sldId="377"/>
            <ac:picMk id="13" creationId="{55E4BA74-8988-4920-8A3E-EFEB7015C257}"/>
          </ac:picMkLst>
        </pc:picChg>
        <pc:picChg chg="add mod">
          <ac:chgData name="Subodha Charles" userId="63e050b2-34a5-4b34-9ad7-a690b1233f53" providerId="ADAL" clId="{EA338EE4-5A0F-4F92-83B9-7CF298927BA5}" dt="2021-07-15T12:56:58.926" v="4159"/>
          <ac:picMkLst>
            <pc:docMk/>
            <pc:sldMk cId="3568696058" sldId="377"/>
            <ac:picMk id="14" creationId="{93F3CC1F-A606-45B6-BD9A-7C5180D2CDF7}"/>
          </ac:picMkLst>
        </pc:picChg>
        <pc:picChg chg="mod">
          <ac:chgData name="Subodha Charles" userId="63e050b2-34a5-4b34-9ad7-a690b1233f53" providerId="ADAL" clId="{EA338EE4-5A0F-4F92-83B9-7CF298927BA5}" dt="2021-07-15T05:01:58.921" v="2147"/>
          <ac:picMkLst>
            <pc:docMk/>
            <pc:sldMk cId="3568696058" sldId="377"/>
            <ac:picMk id="15" creationId="{8C3B0DD1-C5F9-4A49-9D92-5A53F17029CD}"/>
          </ac:picMkLst>
        </pc:picChg>
        <pc:picChg chg="mod">
          <ac:chgData name="Subodha Charles" userId="63e050b2-34a5-4b34-9ad7-a690b1233f53" providerId="ADAL" clId="{EA338EE4-5A0F-4F92-83B9-7CF298927BA5}" dt="2021-07-15T05:01:58.921" v="2147"/>
          <ac:picMkLst>
            <pc:docMk/>
            <pc:sldMk cId="3568696058" sldId="377"/>
            <ac:picMk id="18" creationId="{6D31374E-1FE2-43AF-8E06-D62187726C8B}"/>
          </ac:picMkLst>
        </pc:picChg>
        <pc:picChg chg="mod">
          <ac:chgData name="Subodha Charles" userId="63e050b2-34a5-4b34-9ad7-a690b1233f53" providerId="ADAL" clId="{EA338EE4-5A0F-4F92-83B9-7CF298927BA5}" dt="2021-07-15T05:01:58.921" v="2147"/>
          <ac:picMkLst>
            <pc:docMk/>
            <pc:sldMk cId="3568696058" sldId="377"/>
            <ac:picMk id="21" creationId="{12ED4F37-45EC-4094-8F35-B8AAFF01D334}"/>
          </ac:picMkLst>
        </pc:picChg>
        <pc:picChg chg="mod">
          <ac:chgData name="Subodha Charles" userId="63e050b2-34a5-4b34-9ad7-a690b1233f53" providerId="ADAL" clId="{EA338EE4-5A0F-4F92-83B9-7CF298927BA5}" dt="2021-07-15T05:01:58.921" v="2147"/>
          <ac:picMkLst>
            <pc:docMk/>
            <pc:sldMk cId="3568696058" sldId="377"/>
            <ac:picMk id="24" creationId="{B399B115-E1F6-4C7A-86FB-5E6E2DD4BE6A}"/>
          </ac:picMkLst>
        </pc:picChg>
        <pc:picChg chg="mod">
          <ac:chgData name="Subodha Charles" userId="63e050b2-34a5-4b34-9ad7-a690b1233f53" providerId="ADAL" clId="{EA338EE4-5A0F-4F92-83B9-7CF298927BA5}" dt="2021-07-15T05:01:58.921" v="2147"/>
          <ac:picMkLst>
            <pc:docMk/>
            <pc:sldMk cId="3568696058" sldId="377"/>
            <ac:picMk id="27" creationId="{D18D37ED-C8FB-4E99-BA73-1C6E7FC8488A}"/>
          </ac:picMkLst>
        </pc:picChg>
        <pc:picChg chg="add del mod topLvl">
          <ac:chgData name="Subodha Charles" userId="63e050b2-34a5-4b34-9ad7-a690b1233f53" providerId="ADAL" clId="{EA338EE4-5A0F-4F92-83B9-7CF298927BA5}" dt="2021-07-15T05:04:08.896" v="2198" actId="164"/>
          <ac:picMkLst>
            <pc:docMk/>
            <pc:sldMk cId="3568696058" sldId="377"/>
            <ac:picMk id="30" creationId="{75E6CC59-9D68-4D03-95E8-81F4A11CD2DE}"/>
          </ac:picMkLst>
        </pc:picChg>
        <pc:picChg chg="mod topLvl">
          <ac:chgData name="Subodha Charles" userId="63e050b2-34a5-4b34-9ad7-a690b1233f53" providerId="ADAL" clId="{EA338EE4-5A0F-4F92-83B9-7CF298927BA5}" dt="2021-07-15T05:04:08.896" v="2198" actId="164"/>
          <ac:picMkLst>
            <pc:docMk/>
            <pc:sldMk cId="3568696058" sldId="377"/>
            <ac:picMk id="33" creationId="{E752D1F4-55D1-48AB-A43D-5AEBB4367F44}"/>
          </ac:picMkLst>
        </pc:picChg>
        <pc:picChg chg="del mod topLvl">
          <ac:chgData name="Subodha Charles" userId="63e050b2-34a5-4b34-9ad7-a690b1233f53" providerId="ADAL" clId="{EA338EE4-5A0F-4F92-83B9-7CF298927BA5}" dt="2021-07-15T05:02:40.356" v="2170" actId="478"/>
          <ac:picMkLst>
            <pc:docMk/>
            <pc:sldMk cId="3568696058" sldId="377"/>
            <ac:picMk id="36" creationId="{D43C2038-2257-48EB-8804-8B02D1C36890}"/>
          </ac:picMkLst>
        </pc:picChg>
        <pc:picChg chg="mod topLvl">
          <ac:chgData name="Subodha Charles" userId="63e050b2-34a5-4b34-9ad7-a690b1233f53" providerId="ADAL" clId="{EA338EE4-5A0F-4F92-83B9-7CF298927BA5}" dt="2021-07-15T05:04:08.896" v="2198" actId="164"/>
          <ac:picMkLst>
            <pc:docMk/>
            <pc:sldMk cId="3568696058" sldId="377"/>
            <ac:picMk id="39" creationId="{45F176B4-65EA-4DB0-9FE3-B90062681E55}"/>
          </ac:picMkLst>
        </pc:picChg>
        <pc:picChg chg="del mod topLvl">
          <ac:chgData name="Subodha Charles" userId="63e050b2-34a5-4b34-9ad7-a690b1233f53" providerId="ADAL" clId="{EA338EE4-5A0F-4F92-83B9-7CF298927BA5}" dt="2021-07-15T05:03:21.085" v="2182" actId="478"/>
          <ac:picMkLst>
            <pc:docMk/>
            <pc:sldMk cId="3568696058" sldId="377"/>
            <ac:picMk id="42" creationId="{FB824075-794C-4087-862C-0FC8016EBF9F}"/>
          </ac:picMkLst>
        </pc:picChg>
        <pc:picChg chg="del mod topLvl">
          <ac:chgData name="Subodha Charles" userId="63e050b2-34a5-4b34-9ad7-a690b1233f53" providerId="ADAL" clId="{EA338EE4-5A0F-4F92-83B9-7CF298927BA5}" dt="2021-07-15T05:03:23.464" v="2183" actId="478"/>
          <ac:picMkLst>
            <pc:docMk/>
            <pc:sldMk cId="3568696058" sldId="377"/>
            <ac:picMk id="45" creationId="{6F6F4204-1380-481F-8888-5864FC69D883}"/>
          </ac:picMkLst>
        </pc:picChg>
        <pc:picChg chg="mod topLvl">
          <ac:chgData name="Subodha Charles" userId="63e050b2-34a5-4b34-9ad7-a690b1233f53" providerId="ADAL" clId="{EA338EE4-5A0F-4F92-83B9-7CF298927BA5}" dt="2021-07-15T05:04:08.896" v="2198" actId="164"/>
          <ac:picMkLst>
            <pc:docMk/>
            <pc:sldMk cId="3568696058" sldId="377"/>
            <ac:picMk id="48" creationId="{C5A6B1AE-FBD1-4EFB-85FB-4475C48E5B6B}"/>
          </ac:picMkLst>
        </pc:picChg>
        <pc:picChg chg="del mod topLvl">
          <ac:chgData name="Subodha Charles" userId="63e050b2-34a5-4b34-9ad7-a690b1233f53" providerId="ADAL" clId="{EA338EE4-5A0F-4F92-83B9-7CF298927BA5}" dt="2021-07-15T05:02:42.354" v="2172" actId="478"/>
          <ac:picMkLst>
            <pc:docMk/>
            <pc:sldMk cId="3568696058" sldId="377"/>
            <ac:picMk id="51" creationId="{3D8FB664-1840-4B0E-B34F-A6FB277F25A0}"/>
          </ac:picMkLst>
        </pc:picChg>
        <pc:picChg chg="add mod">
          <ac:chgData name="Subodha Charles" userId="63e050b2-34a5-4b34-9ad7-a690b1233f53" providerId="ADAL" clId="{EA338EE4-5A0F-4F92-83B9-7CF298927BA5}" dt="2021-07-15T05:04:03.951" v="2196" actId="1076"/>
          <ac:picMkLst>
            <pc:docMk/>
            <pc:sldMk cId="3568696058" sldId="377"/>
            <ac:picMk id="53" creationId="{75A87275-3168-4791-AAEF-A22E5251F4E2}"/>
          </ac:picMkLst>
        </pc:picChg>
        <pc:picChg chg="add mod">
          <ac:chgData name="Subodha Charles" userId="63e050b2-34a5-4b34-9ad7-a690b1233f53" providerId="ADAL" clId="{EA338EE4-5A0F-4F92-83B9-7CF298927BA5}" dt="2021-07-15T05:04:03.951" v="2196" actId="1076"/>
          <ac:picMkLst>
            <pc:docMk/>
            <pc:sldMk cId="3568696058" sldId="377"/>
            <ac:picMk id="54" creationId="{115539E2-7E0D-4F0F-BB6E-4A63B949E332}"/>
          </ac:picMkLst>
        </pc:picChg>
        <pc:picChg chg="add mod">
          <ac:chgData name="Subodha Charles" userId="63e050b2-34a5-4b34-9ad7-a690b1233f53" providerId="ADAL" clId="{EA338EE4-5A0F-4F92-83B9-7CF298927BA5}" dt="2021-07-15T05:04:03.951" v="2196" actId="1076"/>
          <ac:picMkLst>
            <pc:docMk/>
            <pc:sldMk cId="3568696058" sldId="377"/>
            <ac:picMk id="55" creationId="{4A738FD8-C8A6-415E-872F-B11865868ACD}"/>
          </ac:picMkLst>
        </pc:picChg>
      </pc:sldChg>
      <pc:sldChg chg="addSp delSp modSp new add del mod">
        <pc:chgData name="Subodha Charles" userId="63e050b2-34a5-4b34-9ad7-a690b1233f53" providerId="ADAL" clId="{EA338EE4-5A0F-4F92-83B9-7CF298927BA5}" dt="2021-07-15T10:05:54.296" v="3472" actId="14100"/>
        <pc:sldMkLst>
          <pc:docMk/>
          <pc:sldMk cId="113516924" sldId="378"/>
        </pc:sldMkLst>
        <pc:spChg chg="del mod">
          <ac:chgData name="Subodha Charles" userId="63e050b2-34a5-4b34-9ad7-a690b1233f53" providerId="ADAL" clId="{EA338EE4-5A0F-4F92-83B9-7CF298927BA5}" dt="2021-07-15T04:35:41.627" v="2019" actId="478"/>
          <ac:spMkLst>
            <pc:docMk/>
            <pc:sldMk cId="113516924" sldId="378"/>
            <ac:spMk id="2" creationId="{E3DD5AD1-331E-478D-B8D3-778A0811FF8B}"/>
          </ac:spMkLst>
        </pc:spChg>
        <pc:spChg chg="add del mod">
          <ac:chgData name="Subodha Charles" userId="63e050b2-34a5-4b34-9ad7-a690b1233f53" providerId="ADAL" clId="{EA338EE4-5A0F-4F92-83B9-7CF298927BA5}" dt="2021-07-15T04:06:29.295" v="1580" actId="368"/>
          <ac:spMkLst>
            <pc:docMk/>
            <pc:sldMk cId="113516924" sldId="378"/>
            <ac:spMk id="3" creationId="{589EF001-78DE-49CA-AAF7-8929EF9544F0}"/>
          </ac:spMkLst>
        </pc:spChg>
        <pc:spChg chg="add mod">
          <ac:chgData name="Subodha Charles" userId="63e050b2-34a5-4b34-9ad7-a690b1233f53" providerId="ADAL" clId="{EA338EE4-5A0F-4F92-83B9-7CF298927BA5}" dt="2021-07-15T04:21:23.582" v="1972" actId="207"/>
          <ac:spMkLst>
            <pc:docMk/>
            <pc:sldMk cId="113516924" sldId="378"/>
            <ac:spMk id="7" creationId="{C0769B8F-A632-4721-BD01-3092C03FE649}"/>
          </ac:spMkLst>
        </pc:spChg>
        <pc:spChg chg="add del mod">
          <ac:chgData name="Subodha Charles" userId="63e050b2-34a5-4b34-9ad7-a690b1233f53" providerId="ADAL" clId="{EA338EE4-5A0F-4F92-83B9-7CF298927BA5}" dt="2021-07-15T04:35:29.175" v="2014" actId="478"/>
          <ac:spMkLst>
            <pc:docMk/>
            <pc:sldMk cId="113516924" sldId="378"/>
            <ac:spMk id="8" creationId="{128D04A4-A094-41B0-ADC8-951B18315AD5}"/>
          </ac:spMkLst>
        </pc:spChg>
        <pc:spChg chg="add mod">
          <ac:chgData name="Subodha Charles" userId="63e050b2-34a5-4b34-9ad7-a690b1233f53" providerId="ADAL" clId="{EA338EE4-5A0F-4F92-83B9-7CF298927BA5}" dt="2021-07-15T04:35:48.076" v="2021" actId="1076"/>
          <ac:spMkLst>
            <pc:docMk/>
            <pc:sldMk cId="113516924" sldId="378"/>
            <ac:spMk id="10" creationId="{2EDB860E-61D0-4A17-957D-3AAD5418A29B}"/>
          </ac:spMkLst>
        </pc:spChg>
        <pc:spChg chg="add del mod">
          <ac:chgData name="Subodha Charles" userId="63e050b2-34a5-4b34-9ad7-a690b1233f53" providerId="ADAL" clId="{EA338EE4-5A0F-4F92-83B9-7CF298927BA5}" dt="2021-07-15T04:35:26.633" v="2013" actId="21"/>
          <ac:spMkLst>
            <pc:docMk/>
            <pc:sldMk cId="113516924" sldId="378"/>
            <ac:spMk id="11" creationId="{9F460F38-3020-4AE2-B206-2433E11EBBC8}"/>
          </ac:spMkLst>
        </pc:spChg>
        <pc:spChg chg="add mod ord">
          <ac:chgData name="Subodha Charles" userId="63e050b2-34a5-4b34-9ad7-a690b1233f53" providerId="ADAL" clId="{EA338EE4-5A0F-4F92-83B9-7CF298927BA5}" dt="2021-07-15T10:05:54.296" v="3472" actId="14100"/>
          <ac:spMkLst>
            <pc:docMk/>
            <pc:sldMk cId="113516924" sldId="378"/>
            <ac:spMk id="12" creationId="{D3A273A6-8A97-4A3B-98AA-9C186C88CD8A}"/>
          </ac:spMkLst>
        </pc:spChg>
        <pc:spChg chg="add del mod">
          <ac:chgData name="Subodha Charles" userId="63e050b2-34a5-4b34-9ad7-a690b1233f53" providerId="ADAL" clId="{EA338EE4-5A0F-4F92-83B9-7CF298927BA5}" dt="2021-07-15T04:35:43.852" v="2020" actId="478"/>
          <ac:spMkLst>
            <pc:docMk/>
            <pc:sldMk cId="113516924" sldId="378"/>
            <ac:spMk id="14" creationId="{C0447A01-D038-4F68-AA98-A30EE53B0866}"/>
          </ac:spMkLst>
        </pc:spChg>
        <pc:picChg chg="add mod ord">
          <ac:chgData name="Subodha Charles" userId="63e050b2-34a5-4b34-9ad7-a690b1233f53" providerId="ADAL" clId="{EA338EE4-5A0F-4F92-83B9-7CF298927BA5}" dt="2021-07-15T04:35:35.958" v="2017" actId="167"/>
          <ac:picMkLst>
            <pc:docMk/>
            <pc:sldMk cId="113516924" sldId="378"/>
            <ac:picMk id="5" creationId="{828EE4E2-4F0E-4D3F-BE0A-37C3D19EF5D6}"/>
          </ac:picMkLst>
        </pc:picChg>
        <pc:picChg chg="add del mod ord">
          <ac:chgData name="Subodha Charles" userId="63e050b2-34a5-4b34-9ad7-a690b1233f53" providerId="ADAL" clId="{EA338EE4-5A0F-4F92-83B9-7CF298927BA5}" dt="2021-07-15T04:34:44.427" v="1993" actId="21"/>
          <ac:picMkLst>
            <pc:docMk/>
            <pc:sldMk cId="113516924" sldId="378"/>
            <ac:picMk id="6" creationId="{146A72CA-36E6-485E-B007-0E35F2910331}"/>
          </ac:picMkLst>
        </pc:picChg>
        <pc:picChg chg="add del mod">
          <ac:chgData name="Subodha Charles" userId="63e050b2-34a5-4b34-9ad7-a690b1233f53" providerId="ADAL" clId="{EA338EE4-5A0F-4F92-83B9-7CF298927BA5}" dt="2021-07-15T04:36:12.007" v="2027" actId="478"/>
          <ac:picMkLst>
            <pc:docMk/>
            <pc:sldMk cId="113516924" sldId="378"/>
            <ac:picMk id="9" creationId="{BE4D0D7B-C148-447A-B0B0-A753F12E930B}"/>
          </ac:picMkLst>
        </pc:picChg>
        <pc:picChg chg="add mod">
          <ac:chgData name="Subodha Charles" userId="63e050b2-34a5-4b34-9ad7-a690b1233f53" providerId="ADAL" clId="{EA338EE4-5A0F-4F92-83B9-7CF298927BA5}" dt="2021-07-15T04:36:12.378" v="2028"/>
          <ac:picMkLst>
            <pc:docMk/>
            <pc:sldMk cId="113516924" sldId="378"/>
            <ac:picMk id="15" creationId="{A14B1B83-C7AB-4609-9099-4D6296C179CC}"/>
          </ac:picMkLst>
        </pc:picChg>
      </pc:sldChg>
      <pc:sldChg chg="addSp delSp modSp add del mod">
        <pc:chgData name="Subodha Charles" userId="63e050b2-34a5-4b34-9ad7-a690b1233f53" providerId="ADAL" clId="{EA338EE4-5A0F-4F92-83B9-7CF298927BA5}" dt="2021-07-17T05:57:58.798" v="5549" actId="47"/>
        <pc:sldMkLst>
          <pc:docMk/>
          <pc:sldMk cId="2457279431" sldId="379"/>
        </pc:sldMkLst>
        <pc:graphicFrameChg chg="modGraphic">
          <ac:chgData name="Subodha Charles" userId="63e050b2-34a5-4b34-9ad7-a690b1233f53" providerId="ADAL" clId="{EA338EE4-5A0F-4F92-83B9-7CF298927BA5}" dt="2021-07-15T04:14:46.821" v="1796" actId="20577"/>
          <ac:graphicFrameMkLst>
            <pc:docMk/>
            <pc:sldMk cId="2457279431" sldId="379"/>
            <ac:graphicFrameMk id="8" creationId="{EB0916D1-68C2-41F9-93C0-77E01F2B33C6}"/>
          </ac:graphicFrameMkLst>
        </pc:graphicFrameChg>
        <pc:picChg chg="add del mod">
          <ac:chgData name="Subodha Charles" userId="63e050b2-34a5-4b34-9ad7-a690b1233f53" providerId="ADAL" clId="{EA338EE4-5A0F-4F92-83B9-7CF298927BA5}" dt="2021-07-15T12:57:02.755" v="4160" actId="478"/>
          <ac:picMkLst>
            <pc:docMk/>
            <pc:sldMk cId="2457279431" sldId="379"/>
            <ac:picMk id="4" creationId="{A4965FD2-75D8-490D-BDB1-4A4F4BA6F1D5}"/>
          </ac:picMkLst>
        </pc:picChg>
        <pc:picChg chg="add mod">
          <ac:chgData name="Subodha Charles" userId="63e050b2-34a5-4b34-9ad7-a690b1233f53" providerId="ADAL" clId="{EA338EE4-5A0F-4F92-83B9-7CF298927BA5}" dt="2021-07-15T12:57:03.114" v="4161"/>
          <ac:picMkLst>
            <pc:docMk/>
            <pc:sldMk cId="2457279431" sldId="379"/>
            <ac:picMk id="5" creationId="{F8EDAF08-B43C-4A7F-8D2D-C757B724CBD9}"/>
          </ac:picMkLst>
        </pc:picChg>
      </pc:sldChg>
      <pc:sldChg chg="addSp delSp modSp add del mod">
        <pc:chgData name="Subodha Charles" userId="63e050b2-34a5-4b34-9ad7-a690b1233f53" providerId="ADAL" clId="{EA338EE4-5A0F-4F92-83B9-7CF298927BA5}" dt="2021-07-17T05:57:58.798" v="5549" actId="47"/>
        <pc:sldMkLst>
          <pc:docMk/>
          <pc:sldMk cId="4069501169" sldId="380"/>
        </pc:sldMkLst>
        <pc:picChg chg="add del mod">
          <ac:chgData name="Subodha Charles" userId="63e050b2-34a5-4b34-9ad7-a690b1233f53" providerId="ADAL" clId="{EA338EE4-5A0F-4F92-83B9-7CF298927BA5}" dt="2021-07-15T12:57:07.706" v="4162" actId="478"/>
          <ac:picMkLst>
            <pc:docMk/>
            <pc:sldMk cId="4069501169" sldId="380"/>
            <ac:picMk id="4" creationId="{6A2819CE-035D-47E2-BC88-B7D4B0C96769}"/>
          </ac:picMkLst>
        </pc:picChg>
        <pc:picChg chg="add mod">
          <ac:chgData name="Subodha Charles" userId="63e050b2-34a5-4b34-9ad7-a690b1233f53" providerId="ADAL" clId="{EA338EE4-5A0F-4F92-83B9-7CF298927BA5}" dt="2021-07-15T12:57:08.010" v="4163"/>
          <ac:picMkLst>
            <pc:docMk/>
            <pc:sldMk cId="4069501169" sldId="380"/>
            <ac:picMk id="5" creationId="{DFD3747E-96B9-4482-A7AB-CCEC675F2E00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7T13:10:35.647" v="5806" actId="20577"/>
        <pc:sldMkLst>
          <pc:docMk/>
          <pc:sldMk cId="3358362096" sldId="381"/>
        </pc:sldMkLst>
        <pc:spChg chg="add del mod">
          <ac:chgData name="Subodha Charles" userId="63e050b2-34a5-4b34-9ad7-a690b1233f53" providerId="ADAL" clId="{EA338EE4-5A0F-4F92-83B9-7CF298927BA5}" dt="2021-07-15T13:51:33.258" v="4988" actId="478"/>
          <ac:spMkLst>
            <pc:docMk/>
            <pc:sldMk cId="3358362096" sldId="381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7T13:10:35.647" v="5806" actId="20577"/>
          <ac:spMkLst>
            <pc:docMk/>
            <pc:sldMk cId="3358362096" sldId="381"/>
            <ac:spMk id="3" creationId="{8A6E50C1-00A6-4D43-8E32-6AEC834E3BD0}"/>
          </ac:spMkLst>
        </pc:spChg>
        <pc:spChg chg="add del mod">
          <ac:chgData name="Subodha Charles" userId="63e050b2-34a5-4b34-9ad7-a690b1233f53" providerId="ADAL" clId="{EA338EE4-5A0F-4F92-83B9-7CF298927BA5}" dt="2021-07-15T13:51:33.258" v="4988" actId="478"/>
          <ac:spMkLst>
            <pc:docMk/>
            <pc:sldMk cId="3358362096" sldId="381"/>
            <ac:spMk id="8" creationId="{85EF38A4-C3F8-46B6-81BA-08EAC68C374A}"/>
          </ac:spMkLst>
        </pc:spChg>
        <pc:picChg chg="add del mod">
          <ac:chgData name="Subodha Charles" userId="63e050b2-34a5-4b34-9ad7-a690b1233f53" providerId="ADAL" clId="{EA338EE4-5A0F-4F92-83B9-7CF298927BA5}" dt="2021-07-15T12:58:01.810" v="4194" actId="478"/>
          <ac:picMkLst>
            <pc:docMk/>
            <pc:sldMk cId="3358362096" sldId="381"/>
            <ac:picMk id="5" creationId="{41D52A85-E5ED-41A5-9EEC-CA98EA5C8DF2}"/>
          </ac:picMkLst>
        </pc:picChg>
        <pc:picChg chg="add mod">
          <ac:chgData name="Subodha Charles" userId="63e050b2-34a5-4b34-9ad7-a690b1233f53" providerId="ADAL" clId="{EA338EE4-5A0F-4F92-83B9-7CF298927BA5}" dt="2021-07-15T12:58:02.064" v="4195"/>
          <ac:picMkLst>
            <pc:docMk/>
            <pc:sldMk cId="3358362096" sldId="381"/>
            <ac:picMk id="6" creationId="{BD474FDB-D1FF-4D03-8F8E-A4178B43B67C}"/>
          </ac:picMkLst>
        </pc:picChg>
      </pc:sldChg>
      <pc:sldChg chg="addSp delSp modSp add mod ord">
        <pc:chgData name="Subodha Charles" userId="63e050b2-34a5-4b34-9ad7-a690b1233f53" providerId="ADAL" clId="{EA338EE4-5A0F-4F92-83B9-7CF298927BA5}" dt="2021-07-15T10:01:39.857" v="3414" actId="962"/>
        <pc:sldMkLst>
          <pc:docMk/>
          <pc:sldMk cId="2631089138" sldId="382"/>
        </pc:sldMkLst>
        <pc:spChg chg="add del mod">
          <ac:chgData name="Subodha Charles" userId="63e050b2-34a5-4b34-9ad7-a690b1233f53" providerId="ADAL" clId="{EA338EE4-5A0F-4F92-83B9-7CF298927BA5}" dt="2021-07-15T10:01:19.314" v="3408"/>
          <ac:spMkLst>
            <pc:docMk/>
            <pc:sldMk cId="2631089138" sldId="382"/>
            <ac:spMk id="3" creationId="{29CF5C9C-507A-4ED8-8F73-10B12599BD69}"/>
          </ac:spMkLst>
        </pc:spChg>
        <pc:spChg chg="add del mod">
          <ac:chgData name="Subodha Charles" userId="63e050b2-34a5-4b34-9ad7-a690b1233f53" providerId="ADAL" clId="{EA338EE4-5A0F-4F92-83B9-7CF298927BA5}" dt="2021-07-15T10:01:23.063" v="3410"/>
          <ac:spMkLst>
            <pc:docMk/>
            <pc:sldMk cId="2631089138" sldId="382"/>
            <ac:spMk id="6" creationId="{79B1C899-58C9-4363-8312-5FFE4C6BA2B3}"/>
          </ac:spMkLst>
        </pc:spChg>
        <pc:picChg chg="del">
          <ac:chgData name="Subodha Charles" userId="63e050b2-34a5-4b34-9ad7-a690b1233f53" providerId="ADAL" clId="{EA338EE4-5A0F-4F92-83B9-7CF298927BA5}" dt="2021-07-15T10:01:17.784" v="3406" actId="478"/>
          <ac:picMkLst>
            <pc:docMk/>
            <pc:sldMk cId="2631089138" sldId="382"/>
            <ac:picMk id="8" creationId="{55125173-841B-4C75-A086-AE8ED745C92D}"/>
          </ac:picMkLst>
        </pc:picChg>
        <pc:picChg chg="add mod">
          <ac:chgData name="Subodha Charles" userId="63e050b2-34a5-4b34-9ad7-a690b1233f53" providerId="ADAL" clId="{EA338EE4-5A0F-4F92-83B9-7CF298927BA5}" dt="2021-07-15T10:01:39.857" v="3414" actId="962"/>
          <ac:picMkLst>
            <pc:docMk/>
            <pc:sldMk cId="2631089138" sldId="382"/>
            <ac:picMk id="9" creationId="{473E004A-2857-467E-A891-5E70B2712C4C}"/>
          </ac:picMkLst>
        </pc:picChg>
      </pc:sldChg>
      <pc:sldChg chg="new del">
        <pc:chgData name="Subodha Charles" userId="63e050b2-34a5-4b34-9ad7-a690b1233f53" providerId="ADAL" clId="{EA338EE4-5A0F-4F92-83B9-7CF298927BA5}" dt="2021-07-15T05:28:14.335" v="2605" actId="680"/>
        <pc:sldMkLst>
          <pc:docMk/>
          <pc:sldMk cId="631096787" sldId="383"/>
        </pc:sldMkLst>
      </pc:sldChg>
      <pc:sldChg chg="modSp add del mod ord">
        <pc:chgData name="Subodha Charles" userId="63e050b2-34a5-4b34-9ad7-a690b1233f53" providerId="ADAL" clId="{EA338EE4-5A0F-4F92-83B9-7CF298927BA5}" dt="2021-07-15T05:41:38.267" v="2882" actId="47"/>
        <pc:sldMkLst>
          <pc:docMk/>
          <pc:sldMk cId="2550609317" sldId="383"/>
        </pc:sldMkLst>
        <pc:spChg chg="mod">
          <ac:chgData name="Subodha Charles" userId="63e050b2-34a5-4b34-9ad7-a690b1233f53" providerId="ADAL" clId="{EA338EE4-5A0F-4F92-83B9-7CF298927BA5}" dt="2021-07-15T05:36:40.047" v="2809" actId="20577"/>
          <ac:spMkLst>
            <pc:docMk/>
            <pc:sldMk cId="2550609317" sldId="383"/>
            <ac:spMk id="2" creationId="{DB61BCC7-5ED3-44B8-AFED-38310B26B47B}"/>
          </ac:spMkLst>
        </pc:spChg>
      </pc:sldChg>
      <pc:sldChg chg="addSp delSp modSp add mod ord">
        <pc:chgData name="Subodha Charles" userId="63e050b2-34a5-4b34-9ad7-a690b1233f53" providerId="ADAL" clId="{EA338EE4-5A0F-4F92-83B9-7CF298927BA5}" dt="2021-07-15T14:40:35.021" v="5028" actId="1076"/>
        <pc:sldMkLst>
          <pc:docMk/>
          <pc:sldMk cId="660902127" sldId="384"/>
        </pc:sldMkLst>
        <pc:spChg chg="mod">
          <ac:chgData name="Subodha Charles" userId="63e050b2-34a5-4b34-9ad7-a690b1233f53" providerId="ADAL" clId="{EA338EE4-5A0F-4F92-83B9-7CF298927BA5}" dt="2021-07-15T13:56:57.217" v="5015" actId="14100"/>
          <ac:spMkLst>
            <pc:docMk/>
            <pc:sldMk cId="660902127" sldId="384"/>
            <ac:spMk id="2" creationId="{DB61BCC7-5ED3-44B8-AFED-38310B26B47B}"/>
          </ac:spMkLst>
        </pc:spChg>
        <pc:spChg chg="mod">
          <ac:chgData name="Subodha Charles" userId="63e050b2-34a5-4b34-9ad7-a690b1233f53" providerId="ADAL" clId="{EA338EE4-5A0F-4F92-83B9-7CF298927BA5}" dt="2021-07-15T14:09:05.385" v="5025" actId="1035"/>
          <ac:spMkLst>
            <pc:docMk/>
            <pc:sldMk cId="660902127" sldId="384"/>
            <ac:spMk id="9" creationId="{B6955D5D-6FE4-4E83-81F7-9DAE07896649}"/>
          </ac:spMkLst>
        </pc:spChg>
        <pc:picChg chg="mod">
          <ac:chgData name="Subodha Charles" userId="63e050b2-34a5-4b34-9ad7-a690b1233f53" providerId="ADAL" clId="{EA338EE4-5A0F-4F92-83B9-7CF298927BA5}" dt="2021-07-15T10:47:36.507" v="3627" actId="1076"/>
          <ac:picMkLst>
            <pc:docMk/>
            <pc:sldMk cId="660902127" sldId="384"/>
            <ac:picMk id="7" creationId="{0D33C3AE-3E2B-4E92-86A0-EA28EC203E92}"/>
          </ac:picMkLst>
        </pc:picChg>
        <pc:picChg chg="mod">
          <ac:chgData name="Subodha Charles" userId="63e050b2-34a5-4b34-9ad7-a690b1233f53" providerId="ADAL" clId="{EA338EE4-5A0F-4F92-83B9-7CF298927BA5}" dt="2021-07-15T14:40:35.021" v="5028" actId="1076"/>
          <ac:picMkLst>
            <pc:docMk/>
            <pc:sldMk cId="660902127" sldId="384"/>
            <ac:picMk id="8" creationId="{CE39E03C-F554-4834-A9F1-5C8D5553D913}"/>
          </ac:picMkLst>
        </pc:picChg>
        <pc:picChg chg="add del mod">
          <ac:chgData name="Subodha Charles" userId="63e050b2-34a5-4b34-9ad7-a690b1233f53" providerId="ADAL" clId="{EA338EE4-5A0F-4F92-83B9-7CF298927BA5}" dt="2021-07-15T12:55:06.798" v="4102" actId="478"/>
          <ac:picMkLst>
            <pc:docMk/>
            <pc:sldMk cId="660902127" sldId="384"/>
            <ac:picMk id="10" creationId="{AACCCCA8-2198-4BB3-ABE5-BE1D06762ECB}"/>
          </ac:picMkLst>
        </pc:picChg>
        <pc:picChg chg="add mod">
          <ac:chgData name="Subodha Charles" userId="63e050b2-34a5-4b34-9ad7-a690b1233f53" providerId="ADAL" clId="{EA338EE4-5A0F-4F92-83B9-7CF298927BA5}" dt="2021-07-15T12:55:07.051" v="4103"/>
          <ac:picMkLst>
            <pc:docMk/>
            <pc:sldMk cId="660902127" sldId="384"/>
            <ac:picMk id="11" creationId="{297A09E2-A25E-47B3-B96E-EAB0BC087BCD}"/>
          </ac:picMkLst>
        </pc:picChg>
      </pc:sldChg>
      <pc:sldChg chg="add del">
        <pc:chgData name="Subodha Charles" userId="63e050b2-34a5-4b34-9ad7-a690b1233f53" providerId="ADAL" clId="{EA338EE4-5A0F-4F92-83B9-7CF298927BA5}" dt="2021-07-15T05:52:35.008" v="3053"/>
        <pc:sldMkLst>
          <pc:docMk/>
          <pc:sldMk cId="1821897493" sldId="385"/>
        </pc:sldMkLst>
      </pc:sldChg>
      <pc:sldChg chg="addSp delSp modSp new del mod ord">
        <pc:chgData name="Subodha Charles" userId="63e050b2-34a5-4b34-9ad7-a690b1233f53" providerId="ADAL" clId="{EA338EE4-5A0F-4F92-83B9-7CF298927BA5}" dt="2021-07-15T05:52:31.154" v="3051" actId="2696"/>
        <pc:sldMkLst>
          <pc:docMk/>
          <pc:sldMk cId="2109961876" sldId="385"/>
        </pc:sldMkLst>
        <pc:spChg chg="mod">
          <ac:chgData name="Subodha Charles" userId="63e050b2-34a5-4b34-9ad7-a690b1233f53" providerId="ADAL" clId="{EA338EE4-5A0F-4F92-83B9-7CF298927BA5}" dt="2021-07-15T05:36:26.928" v="2774" actId="20577"/>
          <ac:spMkLst>
            <pc:docMk/>
            <pc:sldMk cId="2109961876" sldId="385"/>
            <ac:spMk id="2" creationId="{C786E21A-63B1-40FC-B567-D3B837585549}"/>
          </ac:spMkLst>
        </pc:spChg>
        <pc:spChg chg="del">
          <ac:chgData name="Subodha Charles" userId="63e050b2-34a5-4b34-9ad7-a690b1233f53" providerId="ADAL" clId="{EA338EE4-5A0F-4F92-83B9-7CF298927BA5}" dt="2021-07-15T05:33:40.304" v="2679" actId="478"/>
          <ac:spMkLst>
            <pc:docMk/>
            <pc:sldMk cId="2109961876" sldId="385"/>
            <ac:spMk id="3" creationId="{1FD0F9BF-1F11-414A-8595-285865500F77}"/>
          </ac:spMkLst>
        </pc:spChg>
        <pc:spChg chg="add del mod">
          <ac:chgData name="Subodha Charles" userId="63e050b2-34a5-4b34-9ad7-a690b1233f53" providerId="ADAL" clId="{EA338EE4-5A0F-4F92-83B9-7CF298927BA5}" dt="2021-07-15T05:33:38.602" v="2678" actId="478"/>
          <ac:spMkLst>
            <pc:docMk/>
            <pc:sldMk cId="2109961876" sldId="385"/>
            <ac:spMk id="5" creationId="{475F5A5E-6F9E-43A9-9FD9-B404CD1FF2BB}"/>
          </ac:spMkLst>
        </pc:spChg>
        <pc:spChg chg="add mod">
          <ac:chgData name="Subodha Charles" userId="63e050b2-34a5-4b34-9ad7-a690b1233f53" providerId="ADAL" clId="{EA338EE4-5A0F-4F92-83B9-7CF298927BA5}" dt="2021-07-15T05:39:23.467" v="2865" actId="207"/>
          <ac:spMkLst>
            <pc:docMk/>
            <pc:sldMk cId="2109961876" sldId="385"/>
            <ac:spMk id="9" creationId="{70EB5AD0-991B-413B-A71A-BA9654BA2869}"/>
          </ac:spMkLst>
        </pc:spChg>
        <pc:spChg chg="add mod">
          <ac:chgData name="Subodha Charles" userId="63e050b2-34a5-4b34-9ad7-a690b1233f53" providerId="ADAL" clId="{EA338EE4-5A0F-4F92-83B9-7CF298927BA5}" dt="2021-07-15T05:37:36.669" v="2821" actId="1076"/>
          <ac:spMkLst>
            <pc:docMk/>
            <pc:sldMk cId="2109961876" sldId="385"/>
            <ac:spMk id="12" creationId="{2A6B7697-6B4D-4F2A-85E1-F6A2D9B9E0A3}"/>
          </ac:spMkLst>
        </pc:spChg>
        <pc:spChg chg="add mod">
          <ac:chgData name="Subodha Charles" userId="63e050b2-34a5-4b34-9ad7-a690b1233f53" providerId="ADAL" clId="{EA338EE4-5A0F-4F92-83B9-7CF298927BA5}" dt="2021-07-15T05:39:16.516" v="2864" actId="1076"/>
          <ac:spMkLst>
            <pc:docMk/>
            <pc:sldMk cId="2109961876" sldId="385"/>
            <ac:spMk id="14" creationId="{F8EA0AF6-D4BC-4FC7-BB70-351CE8CEB269}"/>
          </ac:spMkLst>
        </pc:spChg>
        <pc:spChg chg="add mod">
          <ac:chgData name="Subodha Charles" userId="63e050b2-34a5-4b34-9ad7-a690b1233f53" providerId="ADAL" clId="{EA338EE4-5A0F-4F92-83B9-7CF298927BA5}" dt="2021-07-15T05:37:16.181" v="2811" actId="1076"/>
          <ac:spMkLst>
            <pc:docMk/>
            <pc:sldMk cId="2109961876" sldId="385"/>
            <ac:spMk id="16" creationId="{B338EC9D-A4A6-4129-A8B2-0AB87FDFA6CE}"/>
          </ac:spMkLst>
        </pc:spChg>
        <pc:spChg chg="add mod">
          <ac:chgData name="Subodha Charles" userId="63e050b2-34a5-4b34-9ad7-a690b1233f53" providerId="ADAL" clId="{EA338EE4-5A0F-4F92-83B9-7CF298927BA5}" dt="2021-07-15T05:39:44.477" v="2866" actId="1076"/>
          <ac:spMkLst>
            <pc:docMk/>
            <pc:sldMk cId="2109961876" sldId="385"/>
            <ac:spMk id="17" creationId="{9B043012-ABE4-4AFD-A9FA-64692C046490}"/>
          </ac:spMkLst>
        </pc:spChg>
        <pc:spChg chg="add del">
          <ac:chgData name="Subodha Charles" userId="63e050b2-34a5-4b34-9ad7-a690b1233f53" providerId="ADAL" clId="{EA338EE4-5A0F-4F92-83B9-7CF298927BA5}" dt="2021-07-15T05:38:24.586" v="2840" actId="22"/>
          <ac:spMkLst>
            <pc:docMk/>
            <pc:sldMk cId="2109961876" sldId="385"/>
            <ac:spMk id="20" creationId="{AC35E2FC-7F15-47F4-B886-432A63A22B55}"/>
          </ac:spMkLst>
        </pc:spChg>
        <pc:spChg chg="add mod">
          <ac:chgData name="Subodha Charles" userId="63e050b2-34a5-4b34-9ad7-a690b1233f53" providerId="ADAL" clId="{EA338EE4-5A0F-4F92-83B9-7CF298927BA5}" dt="2021-07-15T05:41:28.567" v="2881" actId="6549"/>
          <ac:spMkLst>
            <pc:docMk/>
            <pc:sldMk cId="2109961876" sldId="385"/>
            <ac:spMk id="22" creationId="{D28CD3E5-84FB-48A8-AA9D-D9F5266381FC}"/>
          </ac:spMkLst>
        </pc:spChg>
        <pc:spChg chg="add del">
          <ac:chgData name="Subodha Charles" userId="63e050b2-34a5-4b34-9ad7-a690b1233f53" providerId="ADAL" clId="{EA338EE4-5A0F-4F92-83B9-7CF298927BA5}" dt="2021-07-15T05:38:47.549" v="2848" actId="22"/>
          <ac:spMkLst>
            <pc:docMk/>
            <pc:sldMk cId="2109961876" sldId="385"/>
            <ac:spMk id="24" creationId="{ABA37B57-737E-4183-ACCB-72BC3BCA11C1}"/>
          </ac:spMkLst>
        </pc:spChg>
        <pc:spChg chg="add del">
          <ac:chgData name="Subodha Charles" userId="63e050b2-34a5-4b34-9ad7-a690b1233f53" providerId="ADAL" clId="{EA338EE4-5A0F-4F92-83B9-7CF298927BA5}" dt="2021-07-15T05:38:47.196" v="2847" actId="22"/>
          <ac:spMkLst>
            <pc:docMk/>
            <pc:sldMk cId="2109961876" sldId="385"/>
            <ac:spMk id="26" creationId="{CC24DCC0-3F5A-4EC0-BA0D-8CA9654E4685}"/>
          </ac:spMkLst>
        </pc:spChg>
        <pc:graphicFrameChg chg="add mod modGraphic">
          <ac:chgData name="Subodha Charles" userId="63e050b2-34a5-4b34-9ad7-a690b1233f53" providerId="ADAL" clId="{EA338EE4-5A0F-4F92-83B9-7CF298927BA5}" dt="2021-07-15T05:38:12.611" v="2836" actId="14100"/>
          <ac:graphicFrameMkLst>
            <pc:docMk/>
            <pc:sldMk cId="2109961876" sldId="385"/>
            <ac:graphicFrameMk id="8" creationId="{667103F6-F7C5-46BB-AC38-4F58B2192312}"/>
          </ac:graphicFrameMkLst>
        </pc:graphicFrameChg>
        <pc:picChg chg="add mod">
          <ac:chgData name="Subodha Charles" userId="63e050b2-34a5-4b34-9ad7-a690b1233f53" providerId="ADAL" clId="{EA338EE4-5A0F-4F92-83B9-7CF298927BA5}" dt="2021-07-15T05:37:16.181" v="2811" actId="1076"/>
          <ac:picMkLst>
            <pc:docMk/>
            <pc:sldMk cId="2109961876" sldId="385"/>
            <ac:picMk id="4098" creationId="{2855D58E-5088-430C-8FE1-1A9448CBCECC}"/>
          </ac:picMkLst>
        </pc:picChg>
        <pc:picChg chg="add mod">
          <ac:chgData name="Subodha Charles" userId="63e050b2-34a5-4b34-9ad7-a690b1233f53" providerId="ADAL" clId="{EA338EE4-5A0F-4F92-83B9-7CF298927BA5}" dt="2021-07-15T05:35:10.096" v="2700" actId="14100"/>
          <ac:picMkLst>
            <pc:docMk/>
            <pc:sldMk cId="2109961876" sldId="385"/>
            <ac:picMk id="4099" creationId="{2091B9B2-7F3E-42BE-86A6-F3A1E0FC1BBA}"/>
          </ac:picMkLst>
        </pc:picChg>
        <pc:picChg chg="add mod">
          <ac:chgData name="Subodha Charles" userId="63e050b2-34a5-4b34-9ad7-a690b1233f53" providerId="ADAL" clId="{EA338EE4-5A0F-4F92-83B9-7CF298927BA5}" dt="2021-07-15T05:37:38.630" v="2823" actId="1076"/>
          <ac:picMkLst>
            <pc:docMk/>
            <pc:sldMk cId="2109961876" sldId="385"/>
            <ac:picMk id="4100" creationId="{E5841DD3-FE99-41A1-9581-74C9905013A4}"/>
          </ac:picMkLst>
        </pc:picChg>
        <pc:picChg chg="add del mod">
          <ac:chgData name="Subodha Charles" userId="63e050b2-34a5-4b34-9ad7-a690b1233f53" providerId="ADAL" clId="{EA338EE4-5A0F-4F92-83B9-7CF298927BA5}" dt="2021-07-15T05:35:41.499" v="2710" actId="478"/>
          <ac:picMkLst>
            <pc:docMk/>
            <pc:sldMk cId="2109961876" sldId="385"/>
            <ac:picMk id="4101" creationId="{B0FECC58-6831-40BC-BB9A-C924B7B7F2F0}"/>
          </ac:picMkLst>
        </pc:picChg>
        <pc:picChg chg="add mod">
          <ac:chgData name="Subodha Charles" userId="63e050b2-34a5-4b34-9ad7-a690b1233f53" providerId="ADAL" clId="{EA338EE4-5A0F-4F92-83B9-7CF298927BA5}" dt="2021-07-15T05:37:51.543" v="2825" actId="1076"/>
          <ac:picMkLst>
            <pc:docMk/>
            <pc:sldMk cId="2109961876" sldId="385"/>
            <ac:picMk id="4102" creationId="{7C3932D8-27ED-48F6-B472-ED249B60E32C}"/>
          </ac:picMkLst>
        </pc:picChg>
        <pc:picChg chg="add mod">
          <ac:chgData name="Subodha Charles" userId="63e050b2-34a5-4b34-9ad7-a690b1233f53" providerId="ADAL" clId="{EA338EE4-5A0F-4F92-83B9-7CF298927BA5}" dt="2021-07-15T05:38:19.082" v="2838" actId="1076"/>
          <ac:picMkLst>
            <pc:docMk/>
            <pc:sldMk cId="2109961876" sldId="385"/>
            <ac:picMk id="4104" creationId="{CD56BE9F-71E0-4BEB-A05E-ADBE8F363177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3:52:04.990" v="4996" actId="14100"/>
        <pc:sldMkLst>
          <pc:docMk/>
          <pc:sldMk cId="2425134458" sldId="385"/>
        </pc:sldMkLst>
        <pc:spChg chg="mod">
          <ac:chgData name="Subodha Charles" userId="63e050b2-34a5-4b34-9ad7-a690b1233f53" providerId="ADAL" clId="{EA338EE4-5A0F-4F92-83B9-7CF298927BA5}" dt="2021-07-15T13:52:04.990" v="4996" actId="14100"/>
          <ac:spMkLst>
            <pc:docMk/>
            <pc:sldMk cId="2425134458" sldId="385"/>
            <ac:spMk id="2" creationId="{C786E21A-63B1-40FC-B567-D3B837585549}"/>
          </ac:spMkLst>
        </pc:spChg>
        <pc:spChg chg="mod">
          <ac:chgData name="Subodha Charles" userId="63e050b2-34a5-4b34-9ad7-a690b1233f53" providerId="ADAL" clId="{EA338EE4-5A0F-4F92-83B9-7CF298927BA5}" dt="2021-07-15T09:47:37.471" v="3058" actId="20577"/>
          <ac:spMkLst>
            <pc:docMk/>
            <pc:sldMk cId="2425134458" sldId="385"/>
            <ac:spMk id="12" creationId="{2A6B7697-6B4D-4F2A-85E1-F6A2D9B9E0A3}"/>
          </ac:spMkLst>
        </pc:spChg>
        <pc:picChg chg="add del mod">
          <ac:chgData name="Subodha Charles" userId="63e050b2-34a5-4b34-9ad7-a690b1233f53" providerId="ADAL" clId="{EA338EE4-5A0F-4F92-83B9-7CF298927BA5}" dt="2021-07-15T12:55:22.036" v="4110" actId="478"/>
          <ac:picMkLst>
            <pc:docMk/>
            <pc:sldMk cId="2425134458" sldId="385"/>
            <ac:picMk id="18" creationId="{C765F745-8A58-4770-A967-455F2593FD25}"/>
          </ac:picMkLst>
        </pc:picChg>
        <pc:picChg chg="add mod">
          <ac:chgData name="Subodha Charles" userId="63e050b2-34a5-4b34-9ad7-a690b1233f53" providerId="ADAL" clId="{EA338EE4-5A0F-4F92-83B9-7CF298927BA5}" dt="2021-07-15T12:55:22.231" v="4111"/>
          <ac:picMkLst>
            <pc:docMk/>
            <pc:sldMk cId="2425134458" sldId="385"/>
            <ac:picMk id="19" creationId="{B791CEDC-E5F4-47C6-818E-1F4ABB0E4DB7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3:52:12.979" v="4999" actId="14100"/>
        <pc:sldMkLst>
          <pc:docMk/>
          <pc:sldMk cId="2892565962" sldId="1395"/>
        </pc:sldMkLst>
        <pc:spChg chg="mod">
          <ac:chgData name="Subodha Charles" userId="63e050b2-34a5-4b34-9ad7-a690b1233f53" providerId="ADAL" clId="{EA338EE4-5A0F-4F92-83B9-7CF298927BA5}" dt="2021-07-15T13:52:12.979" v="4999" actId="14100"/>
          <ac:spMkLst>
            <pc:docMk/>
            <pc:sldMk cId="2892565962" sldId="1395"/>
            <ac:spMk id="2" creationId="{189603CA-1CC0-4DDE-8CCC-A85B69F78590}"/>
          </ac:spMkLst>
        </pc:spChg>
        <pc:picChg chg="add del mod">
          <ac:chgData name="Subodha Charles" userId="63e050b2-34a5-4b34-9ad7-a690b1233f53" providerId="ADAL" clId="{EA338EE4-5A0F-4F92-83B9-7CF298927BA5}" dt="2021-07-15T12:55:25.706" v="4112" actId="478"/>
          <ac:picMkLst>
            <pc:docMk/>
            <pc:sldMk cId="2892565962" sldId="1395"/>
            <ac:picMk id="7" creationId="{23047368-0D34-48DC-99A2-30BECA360267}"/>
          </ac:picMkLst>
        </pc:picChg>
        <pc:picChg chg="add mod">
          <ac:chgData name="Subodha Charles" userId="63e050b2-34a5-4b34-9ad7-a690b1233f53" providerId="ADAL" clId="{EA338EE4-5A0F-4F92-83B9-7CF298927BA5}" dt="2021-07-15T12:55:26.687" v="4113"/>
          <ac:picMkLst>
            <pc:docMk/>
            <pc:sldMk cId="2892565962" sldId="1395"/>
            <ac:picMk id="8" creationId="{4F458829-9F9A-407B-9543-0D5BDCA52C6E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3:50:36.560" v="4963" actId="14100"/>
        <pc:sldMkLst>
          <pc:docMk/>
          <pc:sldMk cId="3763170478" sldId="1396"/>
        </pc:sldMkLst>
        <pc:spChg chg="mod">
          <ac:chgData name="Subodha Charles" userId="63e050b2-34a5-4b34-9ad7-a690b1233f53" providerId="ADAL" clId="{EA338EE4-5A0F-4F92-83B9-7CF298927BA5}" dt="2021-07-15T13:50:36.560" v="4963" actId="14100"/>
          <ac:spMkLst>
            <pc:docMk/>
            <pc:sldMk cId="3763170478" sldId="1396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2:42:13.399" v="3973" actId="20577"/>
          <ac:spMkLst>
            <pc:docMk/>
            <pc:sldMk cId="3763170478" sldId="1396"/>
            <ac:spMk id="3" creationId="{8A6E50C1-00A6-4D43-8E32-6AEC834E3BD0}"/>
          </ac:spMkLst>
        </pc:spChg>
        <pc:picChg chg="del">
          <ac:chgData name="Subodha Charles" userId="63e050b2-34a5-4b34-9ad7-a690b1233f53" providerId="ADAL" clId="{EA338EE4-5A0F-4F92-83B9-7CF298927BA5}" dt="2021-07-15T12:57:32.375" v="4176" actId="478"/>
          <ac:picMkLst>
            <pc:docMk/>
            <pc:sldMk cId="3763170478" sldId="1396"/>
            <ac:picMk id="5" creationId="{26EB5B00-F4FB-46D9-B15E-95F63050B9BF}"/>
          </ac:picMkLst>
        </pc:picChg>
        <pc:picChg chg="add mod">
          <ac:chgData name="Subodha Charles" userId="63e050b2-34a5-4b34-9ad7-a690b1233f53" providerId="ADAL" clId="{EA338EE4-5A0F-4F92-83B9-7CF298927BA5}" dt="2021-07-15T12:42:36.937" v="3978" actId="1076"/>
          <ac:picMkLst>
            <pc:docMk/>
            <pc:sldMk cId="3763170478" sldId="1396"/>
            <ac:picMk id="7" creationId="{C15B4A04-764F-41C1-B6DB-9A1CC5BFB4F9}"/>
          </ac:picMkLst>
        </pc:picChg>
        <pc:picChg chg="add mod">
          <ac:chgData name="Subodha Charles" userId="63e050b2-34a5-4b34-9ad7-a690b1233f53" providerId="ADAL" clId="{EA338EE4-5A0F-4F92-83B9-7CF298927BA5}" dt="2021-07-15T12:57:32.607" v="4177"/>
          <ac:picMkLst>
            <pc:docMk/>
            <pc:sldMk cId="3763170478" sldId="1396"/>
            <ac:picMk id="8" creationId="{E70D642B-8A80-44B5-9324-C96B4023DC84}"/>
          </ac:picMkLst>
        </pc:picChg>
      </pc:sldChg>
      <pc:sldChg chg="addSp delSp modSp add del mod ord">
        <pc:chgData name="Subodha Charles" userId="63e050b2-34a5-4b34-9ad7-a690b1233f53" providerId="ADAL" clId="{EA338EE4-5A0F-4F92-83B9-7CF298927BA5}" dt="2021-07-15T13:00:52.696" v="4200" actId="47"/>
        <pc:sldMkLst>
          <pc:docMk/>
          <pc:sldMk cId="2809536830" sldId="1397"/>
        </pc:sldMkLst>
        <pc:spChg chg="mod">
          <ac:chgData name="Subodha Charles" userId="63e050b2-34a5-4b34-9ad7-a690b1233f53" providerId="ADAL" clId="{EA338EE4-5A0F-4F92-83B9-7CF298927BA5}" dt="2021-07-15T10:56:11.109" v="3681" actId="20577"/>
          <ac:spMkLst>
            <pc:docMk/>
            <pc:sldMk cId="2809536830" sldId="1397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0:56:36.949" v="3713" actId="20577"/>
          <ac:spMkLst>
            <pc:docMk/>
            <pc:sldMk cId="2809536830" sldId="1397"/>
            <ac:spMk id="3" creationId="{8A6E50C1-00A6-4D43-8E32-6AEC834E3BD0}"/>
          </ac:spMkLst>
        </pc:spChg>
        <pc:picChg chg="del">
          <ac:chgData name="Subodha Charles" userId="63e050b2-34a5-4b34-9ad7-a690b1233f53" providerId="ADAL" clId="{EA338EE4-5A0F-4F92-83B9-7CF298927BA5}" dt="2021-07-15T12:57:25.652" v="4172" actId="478"/>
          <ac:picMkLst>
            <pc:docMk/>
            <pc:sldMk cId="2809536830" sldId="1397"/>
            <ac:picMk id="5" creationId="{26EB5B00-F4FB-46D9-B15E-95F63050B9BF}"/>
          </ac:picMkLst>
        </pc:picChg>
        <pc:picChg chg="add mod">
          <ac:chgData name="Subodha Charles" userId="63e050b2-34a5-4b34-9ad7-a690b1233f53" providerId="ADAL" clId="{EA338EE4-5A0F-4F92-83B9-7CF298927BA5}" dt="2021-07-15T12:57:25.941" v="4173"/>
          <ac:picMkLst>
            <pc:docMk/>
            <pc:sldMk cId="2809536830" sldId="1397"/>
            <ac:picMk id="6" creationId="{D5C7613D-0527-4BC5-9D2D-C414C6E37241}"/>
          </ac:picMkLst>
        </pc:picChg>
      </pc:sldChg>
      <pc:sldChg chg="addSp delSp modSp add del mod">
        <pc:chgData name="Subodha Charles" userId="63e050b2-34a5-4b34-9ad7-a690b1233f53" providerId="ADAL" clId="{EA338EE4-5A0F-4F92-83B9-7CF298927BA5}" dt="2021-07-15T14:40:29.088" v="5027" actId="47"/>
        <pc:sldMkLst>
          <pc:docMk/>
          <pc:sldMk cId="261771" sldId="1398"/>
        </pc:sldMkLst>
        <pc:spChg chg="mod">
          <ac:chgData name="Subodha Charles" userId="63e050b2-34a5-4b34-9ad7-a690b1233f53" providerId="ADAL" clId="{EA338EE4-5A0F-4F92-83B9-7CF298927BA5}" dt="2021-07-15T11:08:54.137" v="3939" actId="20577"/>
          <ac:spMkLst>
            <pc:docMk/>
            <pc:sldMk cId="261771" sldId="1398"/>
            <ac:spMk id="2" creationId="{DB61BCC7-5ED3-44B8-AFED-38310B26B47B}"/>
          </ac:spMkLst>
        </pc:spChg>
        <pc:spChg chg="del">
          <ac:chgData name="Subodha Charles" userId="63e050b2-34a5-4b34-9ad7-a690b1233f53" providerId="ADAL" clId="{EA338EE4-5A0F-4F92-83B9-7CF298927BA5}" dt="2021-07-15T11:08:17.444" v="3878" actId="478"/>
          <ac:spMkLst>
            <pc:docMk/>
            <pc:sldMk cId="261771" sldId="1398"/>
            <ac:spMk id="9" creationId="{B6955D5D-6FE4-4E83-81F7-9DAE07896649}"/>
          </ac:spMkLst>
        </pc:spChg>
        <pc:picChg chg="del">
          <ac:chgData name="Subodha Charles" userId="63e050b2-34a5-4b34-9ad7-a690b1233f53" providerId="ADAL" clId="{EA338EE4-5A0F-4F92-83B9-7CF298927BA5}" dt="2021-07-15T11:08:16.406" v="3877" actId="478"/>
          <ac:picMkLst>
            <pc:docMk/>
            <pc:sldMk cId="261771" sldId="1398"/>
            <ac:picMk id="7" creationId="{0D33C3AE-3E2B-4E92-86A0-EA28EC203E92}"/>
          </ac:picMkLst>
        </pc:picChg>
        <pc:picChg chg="del">
          <ac:chgData name="Subodha Charles" userId="63e050b2-34a5-4b34-9ad7-a690b1233f53" providerId="ADAL" clId="{EA338EE4-5A0F-4F92-83B9-7CF298927BA5}" dt="2021-07-15T11:08:17.733" v="3879" actId="478"/>
          <ac:picMkLst>
            <pc:docMk/>
            <pc:sldMk cId="261771" sldId="1398"/>
            <ac:picMk id="8" creationId="{CE39E03C-F554-4834-A9F1-5C8D5553D913}"/>
          </ac:picMkLst>
        </pc:picChg>
        <pc:picChg chg="del">
          <ac:chgData name="Subodha Charles" userId="63e050b2-34a5-4b34-9ad7-a690b1233f53" providerId="ADAL" clId="{EA338EE4-5A0F-4F92-83B9-7CF298927BA5}" dt="2021-07-15T12:55:10.273" v="4104" actId="478"/>
          <ac:picMkLst>
            <pc:docMk/>
            <pc:sldMk cId="261771" sldId="1398"/>
            <ac:picMk id="10" creationId="{AACCCCA8-2198-4BB3-ABE5-BE1D06762ECB}"/>
          </ac:picMkLst>
        </pc:picChg>
        <pc:picChg chg="add mod">
          <ac:chgData name="Subodha Charles" userId="63e050b2-34a5-4b34-9ad7-a690b1233f53" providerId="ADAL" clId="{EA338EE4-5A0F-4F92-83B9-7CF298927BA5}" dt="2021-07-15T12:55:10.527" v="4105"/>
          <ac:picMkLst>
            <pc:docMk/>
            <pc:sldMk cId="261771" sldId="1398"/>
            <ac:picMk id="11" creationId="{237DE4CC-3AA1-4B19-B963-226019666336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3:50:44.014" v="4968"/>
        <pc:sldMkLst>
          <pc:docMk/>
          <pc:sldMk cId="4195533578" sldId="1399"/>
        </pc:sldMkLst>
        <pc:spChg chg="del">
          <ac:chgData name="Subodha Charles" userId="63e050b2-34a5-4b34-9ad7-a690b1233f53" providerId="ADAL" clId="{EA338EE4-5A0F-4F92-83B9-7CF298927BA5}" dt="2021-07-15T13:50:41.140" v="4964" actId="478"/>
          <ac:spMkLst>
            <pc:docMk/>
            <pc:sldMk cId="4195533578" sldId="1399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2:42:45.228" v="3981" actId="6549"/>
          <ac:spMkLst>
            <pc:docMk/>
            <pc:sldMk cId="4195533578" sldId="1399"/>
            <ac:spMk id="3" creationId="{8A6E50C1-00A6-4D43-8E32-6AEC834E3BD0}"/>
          </ac:spMkLst>
        </pc:spChg>
        <pc:spChg chg="add del mod">
          <ac:chgData name="Subodha Charles" userId="63e050b2-34a5-4b34-9ad7-a690b1233f53" providerId="ADAL" clId="{EA338EE4-5A0F-4F92-83B9-7CF298927BA5}" dt="2021-07-15T13:50:43.664" v="4967" actId="478"/>
          <ac:spMkLst>
            <pc:docMk/>
            <pc:sldMk cId="4195533578" sldId="1399"/>
            <ac:spMk id="10" creationId="{92EEEED8-619D-42BC-A758-C83947B03ECE}"/>
          </ac:spMkLst>
        </pc:spChg>
        <pc:spChg chg="add del mod">
          <ac:chgData name="Subodha Charles" userId="63e050b2-34a5-4b34-9ad7-a690b1233f53" providerId="ADAL" clId="{EA338EE4-5A0F-4F92-83B9-7CF298927BA5}" dt="2021-07-15T13:50:42.234" v="4966"/>
          <ac:spMkLst>
            <pc:docMk/>
            <pc:sldMk cId="4195533578" sldId="1399"/>
            <ac:spMk id="11" creationId="{D6A398B9-8967-44C8-B1C7-AECC3C58CCCE}"/>
          </ac:spMkLst>
        </pc:spChg>
        <pc:spChg chg="add mod">
          <ac:chgData name="Subodha Charles" userId="63e050b2-34a5-4b34-9ad7-a690b1233f53" providerId="ADAL" clId="{EA338EE4-5A0F-4F92-83B9-7CF298927BA5}" dt="2021-07-15T13:50:44.014" v="4968"/>
          <ac:spMkLst>
            <pc:docMk/>
            <pc:sldMk cId="4195533578" sldId="1399"/>
            <ac:spMk id="12" creationId="{5916D203-1350-46DE-BAA2-60A4016ED8E0}"/>
          </ac:spMkLst>
        </pc:spChg>
        <pc:picChg chg="del">
          <ac:chgData name="Subodha Charles" userId="63e050b2-34a5-4b34-9ad7-a690b1233f53" providerId="ADAL" clId="{EA338EE4-5A0F-4F92-83B9-7CF298927BA5}" dt="2021-07-15T12:57:36.484" v="4178" actId="478"/>
          <ac:picMkLst>
            <pc:docMk/>
            <pc:sldMk cId="4195533578" sldId="1399"/>
            <ac:picMk id="5" creationId="{26EB5B00-F4FB-46D9-B15E-95F63050B9BF}"/>
          </ac:picMkLst>
        </pc:picChg>
        <pc:picChg chg="add mod modCrop">
          <ac:chgData name="Subodha Charles" userId="63e050b2-34a5-4b34-9ad7-a690b1233f53" providerId="ADAL" clId="{EA338EE4-5A0F-4F92-83B9-7CF298927BA5}" dt="2021-07-15T12:45:49.082" v="4008" actId="1035"/>
          <ac:picMkLst>
            <pc:docMk/>
            <pc:sldMk cId="4195533578" sldId="1399"/>
            <ac:picMk id="7" creationId="{7FF61059-4F82-4C99-8566-17976A49FA51}"/>
          </ac:picMkLst>
        </pc:picChg>
        <pc:picChg chg="add mod">
          <ac:chgData name="Subodha Charles" userId="63e050b2-34a5-4b34-9ad7-a690b1233f53" providerId="ADAL" clId="{EA338EE4-5A0F-4F92-83B9-7CF298927BA5}" dt="2021-07-15T12:57:36.768" v="4179"/>
          <ac:picMkLst>
            <pc:docMk/>
            <pc:sldMk cId="4195533578" sldId="1399"/>
            <ac:picMk id="8" creationId="{F6A59EF1-F35A-4049-A54E-4DC3195E52A4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3:51:20.118" v="4983"/>
        <pc:sldMkLst>
          <pc:docMk/>
          <pc:sldMk cId="3939711230" sldId="1400"/>
        </pc:sldMkLst>
        <pc:spChg chg="del">
          <ac:chgData name="Subodha Charles" userId="63e050b2-34a5-4b34-9ad7-a690b1233f53" providerId="ADAL" clId="{EA338EE4-5A0F-4F92-83B9-7CF298927BA5}" dt="2021-07-15T13:51:18.527" v="4981" actId="478"/>
          <ac:spMkLst>
            <pc:docMk/>
            <pc:sldMk cId="3939711230" sldId="1400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2:47:38.499" v="4034" actId="20577"/>
          <ac:spMkLst>
            <pc:docMk/>
            <pc:sldMk cId="3939711230" sldId="1400"/>
            <ac:spMk id="3" creationId="{8A6E50C1-00A6-4D43-8E32-6AEC834E3BD0}"/>
          </ac:spMkLst>
        </pc:spChg>
        <pc:spChg chg="add del mod">
          <ac:chgData name="Subodha Charles" userId="63e050b2-34a5-4b34-9ad7-a690b1233f53" providerId="ADAL" clId="{EA338EE4-5A0F-4F92-83B9-7CF298927BA5}" dt="2021-07-15T13:51:19.937" v="4982" actId="478"/>
          <ac:spMkLst>
            <pc:docMk/>
            <pc:sldMk cId="3939711230" sldId="1400"/>
            <ac:spMk id="10" creationId="{FD84DC05-1124-4326-A197-25538C0580DA}"/>
          </ac:spMkLst>
        </pc:spChg>
        <pc:spChg chg="add mod">
          <ac:chgData name="Subodha Charles" userId="63e050b2-34a5-4b34-9ad7-a690b1233f53" providerId="ADAL" clId="{EA338EE4-5A0F-4F92-83B9-7CF298927BA5}" dt="2021-07-15T13:51:20.118" v="4983"/>
          <ac:spMkLst>
            <pc:docMk/>
            <pc:sldMk cId="3939711230" sldId="1400"/>
            <ac:spMk id="11" creationId="{ECEE7A5F-04CD-4816-A2B7-A87231020A54}"/>
          </ac:spMkLst>
        </pc:spChg>
        <pc:picChg chg="del">
          <ac:chgData name="Subodha Charles" userId="63e050b2-34a5-4b34-9ad7-a690b1233f53" providerId="ADAL" clId="{EA338EE4-5A0F-4F92-83B9-7CF298927BA5}" dt="2021-07-15T12:57:55.687" v="4190" actId="478"/>
          <ac:picMkLst>
            <pc:docMk/>
            <pc:sldMk cId="3939711230" sldId="1400"/>
            <ac:picMk id="5" creationId="{26EB5B00-F4FB-46D9-B15E-95F63050B9BF}"/>
          </ac:picMkLst>
        </pc:picChg>
        <pc:picChg chg="add mod">
          <ac:chgData name="Subodha Charles" userId="63e050b2-34a5-4b34-9ad7-a690b1233f53" providerId="ADAL" clId="{EA338EE4-5A0F-4F92-83B9-7CF298927BA5}" dt="2021-07-15T12:48:36.352" v="4043" actId="1076"/>
          <ac:picMkLst>
            <pc:docMk/>
            <pc:sldMk cId="3939711230" sldId="1400"/>
            <ac:picMk id="7" creationId="{202333D1-BA75-4F9F-867B-0A7B28D0E6FF}"/>
          </ac:picMkLst>
        </pc:picChg>
        <pc:picChg chg="add mod">
          <ac:chgData name="Subodha Charles" userId="63e050b2-34a5-4b34-9ad7-a690b1233f53" providerId="ADAL" clId="{EA338EE4-5A0F-4F92-83B9-7CF298927BA5}" dt="2021-07-15T12:57:55.950" v="4191"/>
          <ac:picMkLst>
            <pc:docMk/>
            <pc:sldMk cId="3939711230" sldId="1400"/>
            <ac:picMk id="8" creationId="{9FA00F09-E611-4BA6-BA61-F602606BCDD2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3:50:54.998" v="4971"/>
        <pc:sldMkLst>
          <pc:docMk/>
          <pc:sldMk cId="4011143650" sldId="1401"/>
        </pc:sldMkLst>
        <pc:spChg chg="del">
          <ac:chgData name="Subodha Charles" userId="63e050b2-34a5-4b34-9ad7-a690b1233f53" providerId="ADAL" clId="{EA338EE4-5A0F-4F92-83B9-7CF298927BA5}" dt="2021-07-15T13:50:53.291" v="4969" actId="478"/>
          <ac:spMkLst>
            <pc:docMk/>
            <pc:sldMk cId="4011143650" sldId="1401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2:44:22.304" v="3992" actId="6549"/>
          <ac:spMkLst>
            <pc:docMk/>
            <pc:sldMk cId="4011143650" sldId="1401"/>
            <ac:spMk id="3" creationId="{8A6E50C1-00A6-4D43-8E32-6AEC834E3BD0}"/>
          </ac:spMkLst>
        </pc:spChg>
        <pc:spChg chg="add del mod">
          <ac:chgData name="Subodha Charles" userId="63e050b2-34a5-4b34-9ad7-a690b1233f53" providerId="ADAL" clId="{EA338EE4-5A0F-4F92-83B9-7CF298927BA5}" dt="2021-07-15T13:50:54.713" v="4970" actId="478"/>
          <ac:spMkLst>
            <pc:docMk/>
            <pc:sldMk cId="4011143650" sldId="1401"/>
            <ac:spMk id="11" creationId="{DB975EA0-A607-4C93-9CE0-B8ABA13C6DE9}"/>
          </ac:spMkLst>
        </pc:spChg>
        <pc:spChg chg="add mod">
          <ac:chgData name="Subodha Charles" userId="63e050b2-34a5-4b34-9ad7-a690b1233f53" providerId="ADAL" clId="{EA338EE4-5A0F-4F92-83B9-7CF298927BA5}" dt="2021-07-15T13:50:54.998" v="4971"/>
          <ac:spMkLst>
            <pc:docMk/>
            <pc:sldMk cId="4011143650" sldId="1401"/>
            <ac:spMk id="12" creationId="{7D9569B5-26B7-4DFC-B149-65DF244D7A05}"/>
          </ac:spMkLst>
        </pc:spChg>
        <pc:picChg chg="del">
          <ac:chgData name="Subodha Charles" userId="63e050b2-34a5-4b34-9ad7-a690b1233f53" providerId="ADAL" clId="{EA338EE4-5A0F-4F92-83B9-7CF298927BA5}" dt="2021-07-15T12:57:42.229" v="4182" actId="478"/>
          <ac:picMkLst>
            <pc:docMk/>
            <pc:sldMk cId="4011143650" sldId="1401"/>
            <ac:picMk id="5" creationId="{26EB5B00-F4FB-46D9-B15E-95F63050B9BF}"/>
          </ac:picMkLst>
        </pc:picChg>
        <pc:picChg chg="add mod modCrop">
          <ac:chgData name="Subodha Charles" userId="63e050b2-34a5-4b34-9ad7-a690b1233f53" providerId="ADAL" clId="{EA338EE4-5A0F-4F92-83B9-7CF298927BA5}" dt="2021-07-15T12:46:05.999" v="4011" actId="14100"/>
          <ac:picMkLst>
            <pc:docMk/>
            <pc:sldMk cId="4011143650" sldId="1401"/>
            <ac:picMk id="7" creationId="{3A6864F9-3CFC-415B-913D-9B1593BCE3C9}"/>
          </ac:picMkLst>
        </pc:picChg>
        <pc:picChg chg="add del mod">
          <ac:chgData name="Subodha Charles" userId="63e050b2-34a5-4b34-9ad7-a690b1233f53" providerId="ADAL" clId="{EA338EE4-5A0F-4F92-83B9-7CF298927BA5}" dt="2021-07-15T12:57:41.029" v="4181"/>
          <ac:picMkLst>
            <pc:docMk/>
            <pc:sldMk cId="4011143650" sldId="1401"/>
            <ac:picMk id="8" creationId="{3E3B5C6E-DBDA-44BA-9D2E-18371D342601}"/>
          </ac:picMkLst>
        </pc:picChg>
        <pc:picChg chg="add mod">
          <ac:chgData name="Subodha Charles" userId="63e050b2-34a5-4b34-9ad7-a690b1233f53" providerId="ADAL" clId="{EA338EE4-5A0F-4F92-83B9-7CF298927BA5}" dt="2021-07-15T12:57:42.523" v="4183"/>
          <ac:picMkLst>
            <pc:docMk/>
            <pc:sldMk cId="4011143650" sldId="1401"/>
            <ac:picMk id="9" creationId="{5DE0A773-5ED3-4C3F-A621-041020BC9110}"/>
          </ac:picMkLst>
        </pc:picChg>
      </pc:sldChg>
      <pc:sldChg chg="addSp modSp add del mod">
        <pc:chgData name="Subodha Charles" userId="63e050b2-34a5-4b34-9ad7-a690b1233f53" providerId="ADAL" clId="{EA338EE4-5A0F-4F92-83B9-7CF298927BA5}" dt="2021-07-15T12:50:27.295" v="4062" actId="47"/>
        <pc:sldMkLst>
          <pc:docMk/>
          <pc:sldMk cId="2252444658" sldId="1402"/>
        </pc:sldMkLst>
        <pc:spChg chg="mod">
          <ac:chgData name="Subodha Charles" userId="63e050b2-34a5-4b34-9ad7-a690b1233f53" providerId="ADAL" clId="{EA338EE4-5A0F-4F92-83B9-7CF298927BA5}" dt="2021-07-15T12:45:12.355" v="4000" actId="6549"/>
          <ac:spMkLst>
            <pc:docMk/>
            <pc:sldMk cId="2252444658" sldId="1402"/>
            <ac:spMk id="3" creationId="{8A6E50C1-00A6-4D43-8E32-6AEC834E3BD0}"/>
          </ac:spMkLst>
        </pc:spChg>
        <pc:picChg chg="add mod modCrop">
          <ac:chgData name="Subodha Charles" userId="63e050b2-34a5-4b34-9ad7-a690b1233f53" providerId="ADAL" clId="{EA338EE4-5A0F-4F92-83B9-7CF298927BA5}" dt="2021-07-15T12:46:24.254" v="4015" actId="1076"/>
          <ac:picMkLst>
            <pc:docMk/>
            <pc:sldMk cId="2252444658" sldId="1402"/>
            <ac:picMk id="7" creationId="{3E39AA1E-2C9A-4859-97EC-707D8EC5BE1F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3:51:07.805" v="4977"/>
        <pc:sldMkLst>
          <pc:docMk/>
          <pc:sldMk cId="2611517370" sldId="1403"/>
        </pc:sldMkLst>
        <pc:spChg chg="del">
          <ac:chgData name="Subodha Charles" userId="63e050b2-34a5-4b34-9ad7-a690b1233f53" providerId="ADAL" clId="{EA338EE4-5A0F-4F92-83B9-7CF298927BA5}" dt="2021-07-15T13:51:05.059" v="4975" actId="478"/>
          <ac:spMkLst>
            <pc:docMk/>
            <pc:sldMk cId="2611517370" sldId="1403"/>
            <ac:spMk id="2" creationId="{71D650FD-C2A0-4ECC-A1CE-388F89A18D2D}"/>
          </ac:spMkLst>
        </pc:spChg>
        <pc:spChg chg="add del mod">
          <ac:chgData name="Subodha Charles" userId="63e050b2-34a5-4b34-9ad7-a690b1233f53" providerId="ADAL" clId="{EA338EE4-5A0F-4F92-83B9-7CF298927BA5}" dt="2021-07-15T13:51:07.452" v="4976" actId="478"/>
          <ac:spMkLst>
            <pc:docMk/>
            <pc:sldMk cId="2611517370" sldId="1403"/>
            <ac:spMk id="9" creationId="{C5D97A73-AC0A-419C-9C4C-F36A29A8D178}"/>
          </ac:spMkLst>
        </pc:spChg>
        <pc:spChg chg="add mod">
          <ac:chgData name="Subodha Charles" userId="63e050b2-34a5-4b34-9ad7-a690b1233f53" providerId="ADAL" clId="{EA338EE4-5A0F-4F92-83B9-7CF298927BA5}" dt="2021-07-15T13:51:07.805" v="4977"/>
          <ac:spMkLst>
            <pc:docMk/>
            <pc:sldMk cId="2611517370" sldId="1403"/>
            <ac:spMk id="10" creationId="{A4DFEAED-C496-4E75-A9AC-1C017A6743A9}"/>
          </ac:spMkLst>
        </pc:spChg>
        <pc:picChg chg="del">
          <ac:chgData name="Subodha Charles" userId="63e050b2-34a5-4b34-9ad7-a690b1233f53" providerId="ADAL" clId="{EA338EE4-5A0F-4F92-83B9-7CF298927BA5}" dt="2021-07-15T12:57:48.646" v="4186" actId="478"/>
          <ac:picMkLst>
            <pc:docMk/>
            <pc:sldMk cId="2611517370" sldId="1403"/>
            <ac:picMk id="5" creationId="{26EB5B00-F4FB-46D9-B15E-95F63050B9BF}"/>
          </ac:picMkLst>
        </pc:picChg>
        <pc:picChg chg="add mod">
          <ac:chgData name="Subodha Charles" userId="63e050b2-34a5-4b34-9ad7-a690b1233f53" providerId="ADAL" clId="{EA338EE4-5A0F-4F92-83B9-7CF298927BA5}" dt="2021-07-15T12:57:49.014" v="4187"/>
          <ac:picMkLst>
            <pc:docMk/>
            <pc:sldMk cId="2611517370" sldId="1403"/>
            <ac:picMk id="8" creationId="{81F628A3-0903-4F90-AFE9-967CB0DCFE1B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3:51:15.150" v="4980"/>
        <pc:sldMkLst>
          <pc:docMk/>
          <pc:sldMk cId="404562796" sldId="1404"/>
        </pc:sldMkLst>
        <pc:spChg chg="del">
          <ac:chgData name="Subodha Charles" userId="63e050b2-34a5-4b34-9ad7-a690b1233f53" providerId="ADAL" clId="{EA338EE4-5A0F-4F92-83B9-7CF298927BA5}" dt="2021-07-15T13:51:13.248" v="4978" actId="478"/>
          <ac:spMkLst>
            <pc:docMk/>
            <pc:sldMk cId="404562796" sldId="1404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2:47:01.190" v="4023" actId="6549"/>
          <ac:spMkLst>
            <pc:docMk/>
            <pc:sldMk cId="404562796" sldId="1404"/>
            <ac:spMk id="3" creationId="{8A6E50C1-00A6-4D43-8E32-6AEC834E3BD0}"/>
          </ac:spMkLst>
        </pc:spChg>
        <pc:spChg chg="add del mod">
          <ac:chgData name="Subodha Charles" userId="63e050b2-34a5-4b34-9ad7-a690b1233f53" providerId="ADAL" clId="{EA338EE4-5A0F-4F92-83B9-7CF298927BA5}" dt="2021-07-15T13:51:14.958" v="4979" actId="478"/>
          <ac:spMkLst>
            <pc:docMk/>
            <pc:sldMk cId="404562796" sldId="1404"/>
            <ac:spMk id="10" creationId="{83479FB4-6E7B-4AA3-8763-9B64C00BBEA0}"/>
          </ac:spMkLst>
        </pc:spChg>
        <pc:spChg chg="add mod">
          <ac:chgData name="Subodha Charles" userId="63e050b2-34a5-4b34-9ad7-a690b1233f53" providerId="ADAL" clId="{EA338EE4-5A0F-4F92-83B9-7CF298927BA5}" dt="2021-07-15T13:51:15.150" v="4980"/>
          <ac:spMkLst>
            <pc:docMk/>
            <pc:sldMk cId="404562796" sldId="1404"/>
            <ac:spMk id="11" creationId="{7E16FAF6-12A0-4F10-A18A-178E140C765E}"/>
          </ac:spMkLst>
        </pc:spChg>
        <pc:picChg chg="del">
          <ac:chgData name="Subodha Charles" userId="63e050b2-34a5-4b34-9ad7-a690b1233f53" providerId="ADAL" clId="{EA338EE4-5A0F-4F92-83B9-7CF298927BA5}" dt="2021-07-15T12:57:52.494" v="4188" actId="478"/>
          <ac:picMkLst>
            <pc:docMk/>
            <pc:sldMk cId="404562796" sldId="1404"/>
            <ac:picMk id="5" creationId="{26EB5B00-F4FB-46D9-B15E-95F63050B9BF}"/>
          </ac:picMkLst>
        </pc:picChg>
        <pc:picChg chg="add mod">
          <ac:chgData name="Subodha Charles" userId="63e050b2-34a5-4b34-9ad7-a690b1233f53" providerId="ADAL" clId="{EA338EE4-5A0F-4F92-83B9-7CF298927BA5}" dt="2021-07-15T12:47:18.292" v="4029" actId="1076"/>
          <ac:picMkLst>
            <pc:docMk/>
            <pc:sldMk cId="404562796" sldId="1404"/>
            <ac:picMk id="7" creationId="{5F41708A-FF03-485E-B3DD-D8A2096E34D1}"/>
          </ac:picMkLst>
        </pc:picChg>
        <pc:picChg chg="add mod">
          <ac:chgData name="Subodha Charles" userId="63e050b2-34a5-4b34-9ad7-a690b1233f53" providerId="ADAL" clId="{EA338EE4-5A0F-4F92-83B9-7CF298927BA5}" dt="2021-07-15T12:57:52.791" v="4189"/>
          <ac:picMkLst>
            <pc:docMk/>
            <pc:sldMk cId="404562796" sldId="1404"/>
            <ac:picMk id="8" creationId="{93952ECC-8ABB-43E1-970E-12B8F089EE49}"/>
          </ac:picMkLst>
        </pc:picChg>
      </pc:sldChg>
      <pc:sldChg chg="addSp delSp modSp add mod ord">
        <pc:chgData name="Subodha Charles" userId="63e050b2-34a5-4b34-9ad7-a690b1233f53" providerId="ADAL" clId="{EA338EE4-5A0F-4F92-83B9-7CF298927BA5}" dt="2021-07-15T13:50:28.036" v="4961" actId="14100"/>
        <pc:sldMkLst>
          <pc:docMk/>
          <pc:sldMk cId="1392490328" sldId="1405"/>
        </pc:sldMkLst>
        <pc:spChg chg="mod">
          <ac:chgData name="Subodha Charles" userId="63e050b2-34a5-4b34-9ad7-a690b1233f53" providerId="ADAL" clId="{EA338EE4-5A0F-4F92-83B9-7CF298927BA5}" dt="2021-07-15T13:50:28.036" v="4961" actId="14100"/>
          <ac:spMkLst>
            <pc:docMk/>
            <pc:sldMk cId="1392490328" sldId="1405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2:49:58.813" v="4058" actId="6549"/>
          <ac:spMkLst>
            <pc:docMk/>
            <pc:sldMk cId="1392490328" sldId="1405"/>
            <ac:spMk id="3" creationId="{8A6E50C1-00A6-4D43-8E32-6AEC834E3BD0}"/>
          </ac:spMkLst>
        </pc:spChg>
        <pc:picChg chg="del">
          <ac:chgData name="Subodha Charles" userId="63e050b2-34a5-4b34-9ad7-a690b1233f53" providerId="ADAL" clId="{EA338EE4-5A0F-4F92-83B9-7CF298927BA5}" dt="2021-07-15T12:57:28.680" v="4174" actId="478"/>
          <ac:picMkLst>
            <pc:docMk/>
            <pc:sldMk cId="1392490328" sldId="1405"/>
            <ac:picMk id="5" creationId="{26EB5B00-F4FB-46D9-B15E-95F63050B9BF}"/>
          </ac:picMkLst>
        </pc:picChg>
        <pc:picChg chg="add del mod">
          <ac:chgData name="Subodha Charles" userId="63e050b2-34a5-4b34-9ad7-a690b1233f53" providerId="ADAL" clId="{EA338EE4-5A0F-4F92-83B9-7CF298927BA5}" dt="2021-07-15T12:49:58.326" v="4057"/>
          <ac:picMkLst>
            <pc:docMk/>
            <pc:sldMk cId="1392490328" sldId="1405"/>
            <ac:picMk id="7" creationId="{1501AC40-5089-4534-8585-2E1D122C8CEB}"/>
          </ac:picMkLst>
        </pc:picChg>
        <pc:picChg chg="add mod">
          <ac:chgData name="Subodha Charles" userId="63e050b2-34a5-4b34-9ad7-a690b1233f53" providerId="ADAL" clId="{EA338EE4-5A0F-4F92-83B9-7CF298927BA5}" dt="2021-07-15T12:57:29.006" v="4175"/>
          <ac:picMkLst>
            <pc:docMk/>
            <pc:sldMk cId="1392490328" sldId="1405"/>
            <ac:picMk id="8" creationId="{CF51A8B4-5E74-4F12-863C-61A13DC0B57E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3:51:27.302" v="4986"/>
        <pc:sldMkLst>
          <pc:docMk/>
          <pc:sldMk cId="778981505" sldId="1406"/>
        </pc:sldMkLst>
        <pc:spChg chg="del">
          <ac:chgData name="Subodha Charles" userId="63e050b2-34a5-4b34-9ad7-a690b1233f53" providerId="ADAL" clId="{EA338EE4-5A0F-4F92-83B9-7CF298927BA5}" dt="2021-07-15T13:51:23.858" v="4984" actId="478"/>
          <ac:spMkLst>
            <pc:docMk/>
            <pc:sldMk cId="778981505" sldId="1406"/>
            <ac:spMk id="2" creationId="{71D650FD-C2A0-4ECC-A1CE-388F89A18D2D}"/>
          </ac:spMkLst>
        </pc:spChg>
        <pc:spChg chg="add del mod">
          <ac:chgData name="Subodha Charles" userId="63e050b2-34a5-4b34-9ad7-a690b1233f53" providerId="ADAL" clId="{EA338EE4-5A0F-4F92-83B9-7CF298927BA5}" dt="2021-07-15T13:51:27.059" v="4985" actId="478"/>
          <ac:spMkLst>
            <pc:docMk/>
            <pc:sldMk cId="778981505" sldId="1406"/>
            <ac:spMk id="9" creationId="{8152B7F5-CD6D-4B33-A517-FD7F47EBE9D9}"/>
          </ac:spMkLst>
        </pc:spChg>
        <pc:spChg chg="add mod">
          <ac:chgData name="Subodha Charles" userId="63e050b2-34a5-4b34-9ad7-a690b1233f53" providerId="ADAL" clId="{EA338EE4-5A0F-4F92-83B9-7CF298927BA5}" dt="2021-07-15T13:51:27.302" v="4986"/>
          <ac:spMkLst>
            <pc:docMk/>
            <pc:sldMk cId="778981505" sldId="1406"/>
            <ac:spMk id="10" creationId="{2D68FEF1-E59A-4046-9125-D0A6F2DB0977}"/>
          </ac:spMkLst>
        </pc:spChg>
        <pc:picChg chg="del">
          <ac:chgData name="Subodha Charles" userId="63e050b2-34a5-4b34-9ad7-a690b1233f53" providerId="ADAL" clId="{EA338EE4-5A0F-4F92-83B9-7CF298927BA5}" dt="2021-07-15T12:57:58.834" v="4192" actId="478"/>
          <ac:picMkLst>
            <pc:docMk/>
            <pc:sldMk cId="778981505" sldId="1406"/>
            <ac:picMk id="5" creationId="{26EB5B00-F4FB-46D9-B15E-95F63050B9BF}"/>
          </ac:picMkLst>
        </pc:picChg>
        <pc:picChg chg="add mod">
          <ac:chgData name="Subodha Charles" userId="63e050b2-34a5-4b34-9ad7-a690b1233f53" providerId="ADAL" clId="{EA338EE4-5A0F-4F92-83B9-7CF298927BA5}" dt="2021-07-15T12:57:59.145" v="4193"/>
          <ac:picMkLst>
            <pc:docMk/>
            <pc:sldMk cId="778981505" sldId="1406"/>
            <ac:picMk id="8" creationId="{F92F69F5-3975-43B9-9D20-ACF1EB32D676}"/>
          </ac:picMkLst>
        </pc:picChg>
      </pc:sldChg>
      <pc:sldChg chg="addSp delSp modSp add mod">
        <pc:chgData name="Subodha Charles" userId="63e050b2-34a5-4b34-9ad7-a690b1233f53" providerId="ADAL" clId="{EA338EE4-5A0F-4F92-83B9-7CF298927BA5}" dt="2021-07-15T13:51:00.642" v="4974"/>
        <pc:sldMkLst>
          <pc:docMk/>
          <pc:sldMk cId="3774925642" sldId="1407"/>
        </pc:sldMkLst>
        <pc:spChg chg="del">
          <ac:chgData name="Subodha Charles" userId="63e050b2-34a5-4b34-9ad7-a690b1233f53" providerId="ADAL" clId="{EA338EE4-5A0F-4F92-83B9-7CF298927BA5}" dt="2021-07-15T13:50:58.196" v="4972" actId="478"/>
          <ac:spMkLst>
            <pc:docMk/>
            <pc:sldMk cId="3774925642" sldId="1407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2:51:49.175" v="4064"/>
          <ac:spMkLst>
            <pc:docMk/>
            <pc:sldMk cId="3774925642" sldId="1407"/>
            <ac:spMk id="3" creationId="{8A6E50C1-00A6-4D43-8E32-6AEC834E3BD0}"/>
          </ac:spMkLst>
        </pc:spChg>
        <pc:spChg chg="add del mod">
          <ac:chgData name="Subodha Charles" userId="63e050b2-34a5-4b34-9ad7-a690b1233f53" providerId="ADAL" clId="{EA338EE4-5A0F-4F92-83B9-7CF298927BA5}" dt="2021-07-15T13:51:00.322" v="4973" actId="478"/>
          <ac:spMkLst>
            <pc:docMk/>
            <pc:sldMk cId="3774925642" sldId="1407"/>
            <ac:spMk id="9" creationId="{07BEC57E-9204-4293-9A50-5040359F6BBB}"/>
          </ac:spMkLst>
        </pc:spChg>
        <pc:spChg chg="add mod">
          <ac:chgData name="Subodha Charles" userId="63e050b2-34a5-4b34-9ad7-a690b1233f53" providerId="ADAL" clId="{EA338EE4-5A0F-4F92-83B9-7CF298927BA5}" dt="2021-07-15T13:51:00.642" v="4974"/>
          <ac:spMkLst>
            <pc:docMk/>
            <pc:sldMk cId="3774925642" sldId="1407"/>
            <ac:spMk id="11" creationId="{A4063FD8-5440-4360-8DD9-8126F674B101}"/>
          </ac:spMkLst>
        </pc:spChg>
        <pc:picChg chg="del">
          <ac:chgData name="Subodha Charles" userId="63e050b2-34a5-4b34-9ad7-a690b1233f53" providerId="ADAL" clId="{EA338EE4-5A0F-4F92-83B9-7CF298927BA5}" dt="2021-07-15T12:57:45.415" v="4184" actId="478"/>
          <ac:picMkLst>
            <pc:docMk/>
            <pc:sldMk cId="3774925642" sldId="1407"/>
            <ac:picMk id="5" creationId="{26EB5B00-F4FB-46D9-B15E-95F63050B9BF}"/>
          </ac:picMkLst>
        </pc:picChg>
        <pc:picChg chg="del">
          <ac:chgData name="Subodha Charles" userId="63e050b2-34a5-4b34-9ad7-a690b1233f53" providerId="ADAL" clId="{EA338EE4-5A0F-4F92-83B9-7CF298927BA5}" dt="2021-07-15T12:51:51.346" v="4065" actId="478"/>
          <ac:picMkLst>
            <pc:docMk/>
            <pc:sldMk cId="3774925642" sldId="1407"/>
            <ac:picMk id="7" creationId="{3A6864F9-3CFC-415B-913D-9B1593BCE3C9}"/>
          </ac:picMkLst>
        </pc:picChg>
        <pc:picChg chg="add mod">
          <ac:chgData name="Subodha Charles" userId="63e050b2-34a5-4b34-9ad7-a690b1233f53" providerId="ADAL" clId="{EA338EE4-5A0F-4F92-83B9-7CF298927BA5}" dt="2021-07-15T12:57:45.695" v="4185"/>
          <ac:picMkLst>
            <pc:docMk/>
            <pc:sldMk cId="3774925642" sldId="1407"/>
            <ac:picMk id="8" creationId="{F8EA918E-6A7D-4987-9484-62454985D0EB}"/>
          </ac:picMkLst>
        </pc:picChg>
        <pc:picChg chg="add mod">
          <ac:chgData name="Subodha Charles" userId="63e050b2-34a5-4b34-9ad7-a690b1233f53" providerId="ADAL" clId="{EA338EE4-5A0F-4F92-83B9-7CF298927BA5}" dt="2021-07-15T12:52:51.348" v="4074" actId="1076"/>
          <ac:picMkLst>
            <pc:docMk/>
            <pc:sldMk cId="3774925642" sldId="1407"/>
            <ac:picMk id="1026" creationId="{9449A46F-E4B4-400D-93A5-B548DCD8D1B5}"/>
          </ac:picMkLst>
        </pc:picChg>
      </pc:sldChg>
      <pc:sldChg chg="modSp add mod">
        <pc:chgData name="Subodha Charles" userId="63e050b2-34a5-4b34-9ad7-a690b1233f53" providerId="ADAL" clId="{EA338EE4-5A0F-4F92-83B9-7CF298927BA5}" dt="2021-07-17T05:58:23.238" v="5551" actId="20577"/>
        <pc:sldMkLst>
          <pc:docMk/>
          <pc:sldMk cId="694952431" sldId="1408"/>
        </pc:sldMkLst>
        <pc:spChg chg="mod">
          <ac:chgData name="Subodha Charles" userId="63e050b2-34a5-4b34-9ad7-a690b1233f53" providerId="ADAL" clId="{EA338EE4-5A0F-4F92-83B9-7CF298927BA5}" dt="2021-07-17T05:58:23.238" v="5551" actId="20577"/>
          <ac:spMkLst>
            <pc:docMk/>
            <pc:sldMk cId="694952431" sldId="1408"/>
            <ac:spMk id="3" creationId="{8A6E50C1-00A6-4D43-8E32-6AEC834E3BD0}"/>
          </ac:spMkLst>
        </pc:spChg>
      </pc:sldChg>
      <pc:sldChg chg="modSp add del mod">
        <pc:chgData name="Subodha Charles" userId="63e050b2-34a5-4b34-9ad7-a690b1233f53" providerId="ADAL" clId="{EA338EE4-5A0F-4F92-83B9-7CF298927BA5}" dt="2021-07-15T14:07:16.881" v="5018" actId="2696"/>
        <pc:sldMkLst>
          <pc:docMk/>
          <pc:sldMk cId="1120684314" sldId="1408"/>
        </pc:sldMkLst>
        <pc:spChg chg="mod">
          <ac:chgData name="Subodha Charles" userId="63e050b2-34a5-4b34-9ad7-a690b1233f53" providerId="ADAL" clId="{EA338EE4-5A0F-4F92-83B9-7CF298927BA5}" dt="2021-07-15T13:50:14.484" v="4957" actId="14100"/>
          <ac:spMkLst>
            <pc:docMk/>
            <pc:sldMk cId="1120684314" sldId="1408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3:45:43.166" v="4698" actId="20577"/>
          <ac:spMkLst>
            <pc:docMk/>
            <pc:sldMk cId="1120684314" sldId="1408"/>
            <ac:spMk id="3" creationId="{8A6E50C1-00A6-4D43-8E32-6AEC834E3BD0}"/>
          </ac:spMkLst>
        </pc:spChg>
      </pc:sldChg>
      <pc:sldChg chg="modSp add del mod">
        <pc:chgData name="Subodha Charles" userId="63e050b2-34a5-4b34-9ad7-a690b1233f53" providerId="ADAL" clId="{EA338EE4-5A0F-4F92-83B9-7CF298927BA5}" dt="2021-07-15T14:07:16.881" v="5018" actId="2696"/>
        <pc:sldMkLst>
          <pc:docMk/>
          <pc:sldMk cId="61643038" sldId="1409"/>
        </pc:sldMkLst>
        <pc:spChg chg="mod">
          <ac:chgData name="Subodha Charles" userId="63e050b2-34a5-4b34-9ad7-a690b1233f53" providerId="ADAL" clId="{EA338EE4-5A0F-4F92-83B9-7CF298927BA5}" dt="2021-07-15T13:50:22.164" v="4959" actId="14100"/>
          <ac:spMkLst>
            <pc:docMk/>
            <pc:sldMk cId="61643038" sldId="1409"/>
            <ac:spMk id="2" creationId="{71D650FD-C2A0-4ECC-A1CE-388F89A18D2D}"/>
          </ac:spMkLst>
        </pc:spChg>
        <pc:spChg chg="mod">
          <ac:chgData name="Subodha Charles" userId="63e050b2-34a5-4b34-9ad7-a690b1233f53" providerId="ADAL" clId="{EA338EE4-5A0F-4F92-83B9-7CF298927BA5}" dt="2021-07-15T13:47:06.631" v="4952" actId="20577"/>
          <ac:spMkLst>
            <pc:docMk/>
            <pc:sldMk cId="61643038" sldId="1409"/>
            <ac:spMk id="3" creationId="{8A6E50C1-00A6-4D43-8E32-6AEC834E3BD0}"/>
          </ac:spMkLst>
        </pc:spChg>
      </pc:sldChg>
      <pc:sldChg chg="modSp add mod">
        <pc:chgData name="Subodha Charles" userId="63e050b2-34a5-4b34-9ad7-a690b1233f53" providerId="ADAL" clId="{EA338EE4-5A0F-4F92-83B9-7CF298927BA5}" dt="2021-07-17T13:08:44.348" v="5767" actId="20577"/>
        <pc:sldMkLst>
          <pc:docMk/>
          <pc:sldMk cId="864365581" sldId="1409"/>
        </pc:sldMkLst>
        <pc:spChg chg="mod">
          <ac:chgData name="Subodha Charles" userId="63e050b2-34a5-4b34-9ad7-a690b1233f53" providerId="ADAL" clId="{EA338EE4-5A0F-4F92-83B9-7CF298927BA5}" dt="2021-07-17T13:08:44.348" v="5767" actId="20577"/>
          <ac:spMkLst>
            <pc:docMk/>
            <pc:sldMk cId="864365581" sldId="1409"/>
            <ac:spMk id="3" creationId="{8A6E50C1-00A6-4D43-8E32-6AEC834E3BD0}"/>
          </ac:spMkLst>
        </pc:spChg>
      </pc:sldChg>
      <pc:sldChg chg="add">
        <pc:chgData name="Subodha Charles" userId="63e050b2-34a5-4b34-9ad7-a690b1233f53" providerId="ADAL" clId="{EA338EE4-5A0F-4F92-83B9-7CF298927BA5}" dt="2021-07-15T14:08:20.681" v="5022"/>
        <pc:sldMkLst>
          <pc:docMk/>
          <pc:sldMk cId="2893200746" sldId="1410"/>
        </pc:sldMkLst>
      </pc:sldChg>
      <pc:sldChg chg="add">
        <pc:chgData name="Subodha Charles" userId="63e050b2-34a5-4b34-9ad7-a690b1233f53" providerId="ADAL" clId="{EA338EE4-5A0F-4F92-83B9-7CF298927BA5}" dt="2021-07-17T05:58:01.472" v="5550"/>
        <pc:sldMkLst>
          <pc:docMk/>
          <pc:sldMk cId="1128622197" sldId="1411"/>
        </pc:sldMkLst>
      </pc:sldChg>
      <pc:sldChg chg="add">
        <pc:chgData name="Subodha Charles" userId="63e050b2-34a5-4b34-9ad7-a690b1233f53" providerId="ADAL" clId="{EA338EE4-5A0F-4F92-83B9-7CF298927BA5}" dt="2021-07-17T05:58:01.472" v="5550"/>
        <pc:sldMkLst>
          <pc:docMk/>
          <pc:sldMk cId="3294939555" sldId="1412"/>
        </pc:sldMkLst>
      </pc:sldChg>
      <pc:sldChg chg="add">
        <pc:chgData name="Subodha Charles" userId="63e050b2-34a5-4b34-9ad7-a690b1233f53" providerId="ADAL" clId="{EA338EE4-5A0F-4F92-83B9-7CF298927BA5}" dt="2021-07-18T05:40:44.185" v="5832"/>
        <pc:sldMkLst>
          <pc:docMk/>
          <pc:sldMk cId="1046540575" sldId="1413"/>
        </pc:sldMkLst>
      </pc:sldChg>
      <pc:sldMasterChg chg="modSp mod modSldLayout">
        <pc:chgData name="Subodha Charles" userId="63e050b2-34a5-4b34-9ad7-a690b1233f53" providerId="ADAL" clId="{EA338EE4-5A0F-4F92-83B9-7CF298927BA5}" dt="2021-07-15T13:52:26.663" v="5003" actId="14100"/>
        <pc:sldMasterMkLst>
          <pc:docMk/>
          <pc:sldMasterMk cId="365645694" sldId="2147483660"/>
        </pc:sldMasterMkLst>
        <pc:spChg chg="mod">
          <ac:chgData name="Subodha Charles" userId="63e050b2-34a5-4b34-9ad7-a690b1233f53" providerId="ADAL" clId="{EA338EE4-5A0F-4F92-83B9-7CF298927BA5}" dt="2021-07-15T12:53:42.422" v="4084" actId="1038"/>
          <ac:spMkLst>
            <pc:docMk/>
            <pc:sldMasterMk cId="365645694" sldId="2147483660"/>
            <ac:spMk id="2" creationId="{259A97AD-6792-46B9-8E06-CD75C66CF13A}"/>
          </ac:spMkLst>
        </pc:spChg>
        <pc:sldLayoutChg chg="modSp mod">
          <pc:chgData name="Subodha Charles" userId="63e050b2-34a5-4b34-9ad7-a690b1233f53" providerId="ADAL" clId="{EA338EE4-5A0F-4F92-83B9-7CF298927BA5}" dt="2021-07-15T13:52:26.663" v="5003" actId="14100"/>
          <pc:sldLayoutMkLst>
            <pc:docMk/>
            <pc:sldMasterMk cId="365645694" sldId="2147483660"/>
            <pc:sldLayoutMk cId="3977880542" sldId="2147483662"/>
          </pc:sldLayoutMkLst>
          <pc:spChg chg="mod">
            <ac:chgData name="Subodha Charles" userId="63e050b2-34a5-4b34-9ad7-a690b1233f53" providerId="ADAL" clId="{EA338EE4-5A0F-4F92-83B9-7CF298927BA5}" dt="2021-07-15T13:52:26.663" v="5003" actId="14100"/>
            <ac:spMkLst>
              <pc:docMk/>
              <pc:sldMasterMk cId="365645694" sldId="2147483660"/>
              <pc:sldLayoutMk cId="3977880542" sldId="2147483662"/>
              <ac:spMk id="2" creationId="{4E8AB98E-D654-41E9-A6FE-5E174CFF2598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2D15F8-A235-4507-A33D-523B331975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6A1C4A-4448-4216-AF33-FED0D1695A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37B51-4A42-42AB-934A-6B67D34EECF7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6C9DB-3CD6-4866-8D3F-9544A7A9BB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A5830-CE7B-472C-A7B1-0386B47F48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C4DC4-44F9-4600-A85A-94EC3FB8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9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11A54-472B-4CEC-A075-101847C2531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8ECE0-9FB8-49F1-BCDA-B3E3F29E8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79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ECE0-9FB8-49F1-BCDA-B3E3F29E88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39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ee731615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cee731615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698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ECE0-9FB8-49F1-BCDA-B3E3F29E88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0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EA81-07C5-4D98-AF5F-5850A6C63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EA191-6507-4D3D-B8D9-818860C2A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3AA22-CBDC-4E0B-BD2B-3CAC5BB2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1EC1A-5FD6-4A8D-8A82-5D9E4AFC8C07}" type="datetime1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24561-F45D-4A13-A16D-46B4FA7C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9F72-BD1B-4422-A048-D2997B00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1925" y="6502814"/>
            <a:ext cx="2743200" cy="365125"/>
          </a:xfrm>
        </p:spPr>
        <p:txBody>
          <a:bodyPr/>
          <a:lstStyle/>
          <a:p>
            <a:fld id="{3C7D832A-1D00-4581-BDE0-3EE0F3CA6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25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E133-694B-406C-BA19-62FAABD7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C6332-8F28-424F-A4BF-915A50FCF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A5CC5-ACE6-44A4-A7BE-7FBE3C49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DA9702-12ED-48A0-A3AD-1E86E470B25E}" type="datetime1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5F4FF-1879-43A2-83B0-B5813837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FB4EA-E9E9-4971-8986-90260286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4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54B490-B52B-42DB-8EE4-2930F914A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6836E-64BE-4F1B-B425-89F2E889F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BB14A-0B4B-4950-801A-73AE8D0D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9F75E9-F495-4D99-B731-BBDB28E4DE1E}" type="datetime1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C07AC-79A7-4C3B-BEEF-7DB5F6FB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B4BAE-3EDF-43D7-B385-411E43B3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1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AB98E-D654-41E9-A6FE-5E174CFF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0608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4A71A-EED2-4274-8DEC-8729DAA0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096CA-858D-4640-8E50-53FC28B5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A90B50-BC32-458E-9DDF-C3BB21E26F02}" type="datetime1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B3F4F-B8D1-4A64-ABBE-0230D603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FB2FE-3B44-4466-BC4A-E80147CD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C7D832A-1D00-4581-BDE0-3EE0F3CA6E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8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B921-4926-490B-8ED6-0EA0BF6D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BCD0A-5CB2-416D-A82D-7E90DBE37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CE943-443E-435A-ACF3-275D9228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2AE882-77FF-47D2-AC9F-11985F1D1AB2}" type="datetime1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AEAF7-2376-47C7-BAF9-4D6812CE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491F2-1E8B-4121-AC70-A940D541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C7D832A-1D00-4581-BDE0-3EE0F3CA6E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9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19EA-3DDC-4E09-8A5A-684F471B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23877-4933-4158-AECD-D20F2C9BB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AE212-C921-4DB8-BAB8-614788A81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D37CE-70E9-4711-9816-D910A337A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D4F203-7F7B-4D16-90CF-10B891EB7A31}" type="datetime1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CBFEE-24A5-4652-A68C-F0AC2D80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3E561-8DF0-4B41-93C7-FBF20DF9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7D832A-1D00-4581-BDE0-3EE0F3CA6E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9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FB54-80F1-45B6-A6AA-3F70C459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D9580-C37B-40D5-B779-6DA6527B5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C0E09-826A-48FE-87B0-CB77BD074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0B69-ED96-444F-936A-5956B215F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E6A4B0-63F0-4B88-9ADA-17DC8F083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8EF2F-18F8-4574-B87D-AA3C3662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A4AB04-BF6C-42A7-A3DC-2CDD86E2B164}" type="datetime1">
              <a:rPr lang="en-US" smtClean="0"/>
              <a:t>10/9/2021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23251-3EB9-42EB-8E3E-9FC34500C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D58AD-844F-40A6-8A9A-CA81F0E3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7D832A-1D00-4581-BDE0-3EE0F3CA6E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336B-E506-49C7-A9B1-D80F1D13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9E9F0-E37F-46FD-A11B-DC7E2FEA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25FC5F-4685-4669-A17C-1715438C4E1F}" type="datetime1">
              <a:rPr lang="en-US" smtClean="0"/>
              <a:t>10/9/2021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93B43-A63C-4B6F-A6DE-C655E052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EAF66-D4A5-414C-8F9B-FCCDFC89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C7D832A-1D00-4581-BDE0-3EE0F3CA6E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8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B4184-069E-4341-B48D-D338B38954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76332B-7A05-4704-BBA2-AFFBDD5D099E}" type="datetime1">
              <a:rPr lang="en-US" smtClean="0"/>
              <a:t>10/9/2021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E78FD-711B-4872-A614-098EFD1E2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C1C3B-CC21-4A67-9F65-2BCADF6A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C7D832A-1D00-4581-BDE0-3EE0F3CA6E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2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574C-D4A6-4B75-A97E-E78B7F61B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2116-2E68-4333-9313-BA85CF827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CA654-F936-41A6-8308-55ECB08A0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02262-1EF8-4B94-A81E-F65B3B25F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80F274-1851-429F-AAB1-F3FA630F3D8C}" type="datetime1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B439F-5251-48EA-ADEA-957C780A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2A811-8C17-47EE-9A23-64BFB5A17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0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C745-6A06-4F9A-8F02-882D89EA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B886B-2F4F-4859-A3F1-812F46491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061AB-22C1-48C0-8F65-021D219B8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91937-BDF6-48A3-AC2E-58738830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E17B33-EE06-4B48-AE9E-AC048037725A}" type="datetime1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3BC70-CA06-4AAD-A6DA-C7D6B965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C878-DADF-4FB1-9D56-995D146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C7D832A-1D00-4581-BDE0-3EE0F3CA6E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1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9A97AD-6792-46B9-8E06-CD75C66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050" y="18256"/>
            <a:ext cx="8401880" cy="90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27768-EF42-4690-8EFA-5FC45D220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686" y="1100068"/>
            <a:ext cx="11628783" cy="5256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B3988-A65A-4CAF-A640-9C3AE03C7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1925" y="65028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3C7D832A-1D00-4581-BDE0-3EE0F3CA6E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arinduSamare/PIC_workshop.git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8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arinduSamare/PIC_workshop.git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1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1.microchip.com/downloads/en/devicedoc/41291d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9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FECA5A-AD26-4C38-BDC5-62922C8500EC}"/>
              </a:ext>
            </a:extLst>
          </p:cNvPr>
          <p:cNvSpPr txBox="1">
            <a:spLocks/>
          </p:cNvSpPr>
          <p:nvPr/>
        </p:nvSpPr>
        <p:spPr>
          <a:xfrm>
            <a:off x="106647" y="6433813"/>
            <a:ext cx="2139596" cy="434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09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th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October 2021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BD229B-274A-492F-A7E7-09F7C1AE5467}"/>
              </a:ext>
            </a:extLst>
          </p:cNvPr>
          <p:cNvSpPr txBox="1">
            <a:spLocks/>
          </p:cNvSpPr>
          <p:nvPr/>
        </p:nvSpPr>
        <p:spPr>
          <a:xfrm>
            <a:off x="1059666" y="1839754"/>
            <a:ext cx="10515600" cy="1146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PIC programming</a:t>
            </a:r>
          </a:p>
        </p:txBody>
      </p:sp>
      <p:pic>
        <p:nvPicPr>
          <p:cNvPr id="8" name="Picture 7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49A178AC-E65A-4126-9856-49E204C36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433" y="6281995"/>
            <a:ext cx="1321285" cy="39817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39ED579-3665-469F-A6F8-D73823F5A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523" y="5711330"/>
            <a:ext cx="731797" cy="968843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8DCCBF7-A1AB-4EC4-82DB-8C393B0FC137}"/>
              </a:ext>
            </a:extLst>
          </p:cNvPr>
          <p:cNvSpPr txBox="1">
            <a:spLocks/>
          </p:cNvSpPr>
          <p:nvPr/>
        </p:nvSpPr>
        <p:spPr>
          <a:xfrm>
            <a:off x="1692839" y="4322816"/>
            <a:ext cx="8965348" cy="7744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Tharindu Samarakoon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Dept. of Electronic &amp; Telecommunication Eng., University of Moratuwa</a:t>
            </a:r>
          </a:p>
        </p:txBody>
      </p:sp>
    </p:spTree>
    <p:extLst>
      <p:ext uri="{BB962C8B-B14F-4D97-AF65-F5344CB8AC3E}">
        <p14:creationId xmlns:p14="http://schemas.microsoft.com/office/powerpoint/2010/main" val="287808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4235B683-969B-4922-B1BB-1D151C30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14" y="2520605"/>
            <a:ext cx="7162126" cy="372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6DF57-19FD-45ED-837F-3C68FB7A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bridge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AE176-C547-43BC-A9FD-12C22258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2EB190-33F9-4F23-A66E-39162793A76F}"/>
              </a:ext>
            </a:extLst>
          </p:cNvPr>
          <p:cNvGrpSpPr/>
          <p:nvPr/>
        </p:nvGrpSpPr>
        <p:grpSpPr>
          <a:xfrm>
            <a:off x="1361662" y="3555039"/>
            <a:ext cx="1642886" cy="738664"/>
            <a:chOff x="675861" y="2829483"/>
            <a:chExt cx="1642886" cy="7386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58D0E9-CBD0-4E81-9A4A-19436109BA01}"/>
                </a:ext>
              </a:extLst>
            </p:cNvPr>
            <p:cNvCxnSpPr>
              <a:cxnSpLocks/>
            </p:cNvCxnSpPr>
            <p:nvPr/>
          </p:nvCxnSpPr>
          <p:spPr>
            <a:xfrm>
              <a:off x="1235477" y="3014149"/>
              <a:ext cx="9878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3A5745-EE27-4784-B9B6-6CF8CC1A55D6}"/>
                </a:ext>
              </a:extLst>
            </p:cNvPr>
            <p:cNvSpPr txBox="1"/>
            <p:nvPr/>
          </p:nvSpPr>
          <p:spPr>
            <a:xfrm>
              <a:off x="750854" y="319881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0V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2247-F7C6-4197-B9E1-F3E8C0A3C5AF}"/>
                </a:ext>
              </a:extLst>
            </p:cNvPr>
            <p:cNvSpPr txBox="1"/>
            <p:nvPr/>
          </p:nvSpPr>
          <p:spPr>
            <a:xfrm>
              <a:off x="750854" y="282948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5V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E71E71-B35F-48AB-A036-3E81D94B74EF}"/>
                </a:ext>
              </a:extLst>
            </p:cNvPr>
            <p:cNvSpPr/>
            <p:nvPr/>
          </p:nvSpPr>
          <p:spPr>
            <a:xfrm>
              <a:off x="675861" y="2829483"/>
              <a:ext cx="1642886" cy="738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187DC-3C03-4DE3-BA18-A71993B3FE05}"/>
              </a:ext>
            </a:extLst>
          </p:cNvPr>
          <p:cNvGrpSpPr/>
          <p:nvPr/>
        </p:nvGrpSpPr>
        <p:grpSpPr>
          <a:xfrm>
            <a:off x="1367373" y="4605027"/>
            <a:ext cx="1642886" cy="738664"/>
            <a:chOff x="675861" y="2829483"/>
            <a:chExt cx="1642886" cy="73866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43EF96-9A5A-4928-AF92-B08351C316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9766" y="3383481"/>
              <a:ext cx="9878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A587E2-2FED-4AB2-AD30-872835406424}"/>
                </a:ext>
              </a:extLst>
            </p:cNvPr>
            <p:cNvSpPr txBox="1"/>
            <p:nvPr/>
          </p:nvSpPr>
          <p:spPr>
            <a:xfrm>
              <a:off x="750854" y="319881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0V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BD81E3-19D5-4D17-A839-B664BE72E140}"/>
                </a:ext>
              </a:extLst>
            </p:cNvPr>
            <p:cNvSpPr txBox="1"/>
            <p:nvPr/>
          </p:nvSpPr>
          <p:spPr>
            <a:xfrm>
              <a:off x="750854" y="282948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5V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878960C-5D31-44CE-99BC-60F582514B00}"/>
                </a:ext>
              </a:extLst>
            </p:cNvPr>
            <p:cNvSpPr/>
            <p:nvPr/>
          </p:nvSpPr>
          <p:spPr>
            <a:xfrm>
              <a:off x="675861" y="2829483"/>
              <a:ext cx="1642886" cy="738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D08CBC-63A2-4526-B50D-1E94DD9B9381}"/>
              </a:ext>
            </a:extLst>
          </p:cNvPr>
          <p:cNvGrpSpPr/>
          <p:nvPr/>
        </p:nvGrpSpPr>
        <p:grpSpPr>
          <a:xfrm>
            <a:off x="9965081" y="3544139"/>
            <a:ext cx="1642886" cy="738664"/>
            <a:chOff x="675861" y="2829483"/>
            <a:chExt cx="1642886" cy="73866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0902D9-FB34-4757-9DEC-6A8436FD28B5}"/>
                </a:ext>
              </a:extLst>
            </p:cNvPr>
            <p:cNvCxnSpPr>
              <a:cxnSpLocks/>
            </p:cNvCxnSpPr>
            <p:nvPr/>
          </p:nvCxnSpPr>
          <p:spPr>
            <a:xfrm>
              <a:off x="1197405" y="3383481"/>
              <a:ext cx="9878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91B3FA-1BD7-4B40-9F5D-30AE81DB438F}"/>
                </a:ext>
              </a:extLst>
            </p:cNvPr>
            <p:cNvSpPr txBox="1"/>
            <p:nvPr/>
          </p:nvSpPr>
          <p:spPr>
            <a:xfrm>
              <a:off x="750854" y="319881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0V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145E08-C1BE-4CCD-8CE8-558614A168B3}"/>
                </a:ext>
              </a:extLst>
            </p:cNvPr>
            <p:cNvSpPr txBox="1"/>
            <p:nvPr/>
          </p:nvSpPr>
          <p:spPr>
            <a:xfrm>
              <a:off x="750854" y="282948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5V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5655DD-0970-4761-8EA0-96B14D419CFD}"/>
                </a:ext>
              </a:extLst>
            </p:cNvPr>
            <p:cNvSpPr/>
            <p:nvPr/>
          </p:nvSpPr>
          <p:spPr>
            <a:xfrm>
              <a:off x="675861" y="2829483"/>
              <a:ext cx="1642886" cy="738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836F1C-21CA-4F33-B693-DD076CC7D24D}"/>
              </a:ext>
            </a:extLst>
          </p:cNvPr>
          <p:cNvCxnSpPr>
            <a:cxnSpLocks/>
          </p:cNvCxnSpPr>
          <p:nvPr/>
        </p:nvCxnSpPr>
        <p:spPr>
          <a:xfrm flipH="1">
            <a:off x="5943600" y="2991102"/>
            <a:ext cx="42738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1BB141-51EF-4CDC-BC9F-ED841BCE28FE}"/>
              </a:ext>
            </a:extLst>
          </p:cNvPr>
          <p:cNvCxnSpPr>
            <a:cxnSpLocks/>
          </p:cNvCxnSpPr>
          <p:nvPr/>
        </p:nvCxnSpPr>
        <p:spPr>
          <a:xfrm>
            <a:off x="5943600" y="3001616"/>
            <a:ext cx="0" cy="16034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AFE97E-18AC-47A8-B992-DA00073D6505}"/>
              </a:ext>
            </a:extLst>
          </p:cNvPr>
          <p:cNvCxnSpPr>
            <a:cxnSpLocks/>
          </p:cNvCxnSpPr>
          <p:nvPr/>
        </p:nvCxnSpPr>
        <p:spPr>
          <a:xfrm>
            <a:off x="5943600" y="4605027"/>
            <a:ext cx="9102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EE1D3F0-8C3E-4B92-A8CD-2621E912AF48}"/>
              </a:ext>
            </a:extLst>
          </p:cNvPr>
          <p:cNvCxnSpPr/>
          <p:nvPr/>
        </p:nvCxnSpPr>
        <p:spPr>
          <a:xfrm>
            <a:off x="6853820" y="4536284"/>
            <a:ext cx="0" cy="1431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246E13-51DE-4C73-A70F-BCE3F7D8D016}"/>
              </a:ext>
            </a:extLst>
          </p:cNvPr>
          <p:cNvCxnSpPr/>
          <p:nvPr/>
        </p:nvCxnSpPr>
        <p:spPr>
          <a:xfrm flipH="1">
            <a:off x="6370982" y="5957578"/>
            <a:ext cx="4075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A91E71C-3B6B-415B-98A3-1644C7F4CD8C}"/>
              </a:ext>
            </a:extLst>
          </p:cNvPr>
          <p:cNvGrpSpPr/>
          <p:nvPr/>
        </p:nvGrpSpPr>
        <p:grpSpPr>
          <a:xfrm>
            <a:off x="9862495" y="4503040"/>
            <a:ext cx="1642886" cy="365125"/>
            <a:chOff x="9760226" y="4353339"/>
            <a:chExt cx="1989654" cy="38056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12902A9-694C-4A1C-985D-5558B9C890A9}"/>
                </a:ext>
              </a:extLst>
            </p:cNvPr>
            <p:cNvGrpSpPr/>
            <p:nvPr/>
          </p:nvGrpSpPr>
          <p:grpSpPr>
            <a:xfrm>
              <a:off x="9760226" y="4353339"/>
              <a:ext cx="994827" cy="348599"/>
              <a:chOff x="9760226" y="4353339"/>
              <a:chExt cx="994827" cy="34859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D337DB17-0E77-46A9-B61C-305B853F3B51}"/>
                  </a:ext>
                </a:extLst>
              </p:cNvPr>
              <p:cNvGrpSpPr/>
              <p:nvPr/>
            </p:nvGrpSpPr>
            <p:grpSpPr>
              <a:xfrm>
                <a:off x="9760226" y="4353339"/>
                <a:ext cx="496957" cy="337931"/>
                <a:chOff x="9760226" y="4353339"/>
                <a:chExt cx="496957" cy="337931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3B1641E-EBD6-453F-B650-E337475B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60226" y="4691270"/>
                  <a:ext cx="24847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30F4809-2713-4C18-A37E-BCF04263326E}"/>
                    </a:ext>
                  </a:extLst>
                </p:cNvPr>
                <p:cNvCxnSpPr/>
                <p:nvPr/>
              </p:nvCxnSpPr>
              <p:spPr>
                <a:xfrm flipV="1">
                  <a:off x="10008704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D92F643-A553-43B0-9438-8EB4C5079331}"/>
                    </a:ext>
                  </a:extLst>
                </p:cNvPr>
                <p:cNvCxnSpPr/>
                <p:nvPr/>
              </p:nvCxnSpPr>
              <p:spPr>
                <a:xfrm>
                  <a:off x="10008704" y="4363278"/>
                  <a:ext cx="24847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937760F-B452-4270-8C1D-E16A936EC04B}"/>
                    </a:ext>
                  </a:extLst>
                </p:cNvPr>
                <p:cNvCxnSpPr/>
                <p:nvPr/>
              </p:nvCxnSpPr>
              <p:spPr>
                <a:xfrm>
                  <a:off x="10257183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B2F2CFD-3E74-4193-8FF0-49087388944D}"/>
                  </a:ext>
                </a:extLst>
              </p:cNvPr>
              <p:cNvGrpSpPr/>
              <p:nvPr/>
            </p:nvGrpSpPr>
            <p:grpSpPr>
              <a:xfrm>
                <a:off x="10258096" y="4364007"/>
                <a:ext cx="496957" cy="337931"/>
                <a:chOff x="9760226" y="4353339"/>
                <a:chExt cx="496957" cy="337931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8F23E87-0843-4E52-8889-E30153BDF7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60226" y="4691270"/>
                  <a:ext cx="24847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C5AB291D-FA88-4090-B699-73617898396C}"/>
                    </a:ext>
                  </a:extLst>
                </p:cNvPr>
                <p:cNvCxnSpPr/>
                <p:nvPr/>
              </p:nvCxnSpPr>
              <p:spPr>
                <a:xfrm flipV="1">
                  <a:off x="10008704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B0B63D7-5754-46CB-A470-3EB08D716378}"/>
                    </a:ext>
                  </a:extLst>
                </p:cNvPr>
                <p:cNvCxnSpPr/>
                <p:nvPr/>
              </p:nvCxnSpPr>
              <p:spPr>
                <a:xfrm>
                  <a:off x="10008704" y="4363278"/>
                  <a:ext cx="24847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23F829C-9E0E-4293-9158-4F75750890CA}"/>
                    </a:ext>
                  </a:extLst>
                </p:cNvPr>
                <p:cNvCxnSpPr/>
                <p:nvPr/>
              </p:nvCxnSpPr>
              <p:spPr>
                <a:xfrm>
                  <a:off x="10257183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C9FE56E-543C-43F3-AFC3-F3A1155ABB7A}"/>
                </a:ext>
              </a:extLst>
            </p:cNvPr>
            <p:cNvGrpSpPr/>
            <p:nvPr/>
          </p:nvGrpSpPr>
          <p:grpSpPr>
            <a:xfrm>
              <a:off x="10755053" y="4385306"/>
              <a:ext cx="994827" cy="348599"/>
              <a:chOff x="9760226" y="4353339"/>
              <a:chExt cx="994827" cy="348599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5FE75D1-C72A-4DA0-9A7C-FD87BE4D8790}"/>
                  </a:ext>
                </a:extLst>
              </p:cNvPr>
              <p:cNvGrpSpPr/>
              <p:nvPr/>
            </p:nvGrpSpPr>
            <p:grpSpPr>
              <a:xfrm>
                <a:off x="9760226" y="4353339"/>
                <a:ext cx="496957" cy="337931"/>
                <a:chOff x="9760226" y="4353339"/>
                <a:chExt cx="496957" cy="337931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4F6F579-F3EA-4D7C-A011-4F6DBC25E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60226" y="4691270"/>
                  <a:ext cx="24847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AACA2EF-7A79-4541-8C60-87D0E6C63296}"/>
                    </a:ext>
                  </a:extLst>
                </p:cNvPr>
                <p:cNvCxnSpPr/>
                <p:nvPr/>
              </p:nvCxnSpPr>
              <p:spPr>
                <a:xfrm flipV="1">
                  <a:off x="10008704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F4987BC-4461-4708-A422-B9B622CEF7AB}"/>
                    </a:ext>
                  </a:extLst>
                </p:cNvPr>
                <p:cNvCxnSpPr/>
                <p:nvPr/>
              </p:nvCxnSpPr>
              <p:spPr>
                <a:xfrm>
                  <a:off x="10008704" y="4363278"/>
                  <a:ext cx="24847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3D7349D-7639-4E78-90A8-BAC2C2D99810}"/>
                    </a:ext>
                  </a:extLst>
                </p:cNvPr>
                <p:cNvCxnSpPr/>
                <p:nvPr/>
              </p:nvCxnSpPr>
              <p:spPr>
                <a:xfrm>
                  <a:off x="10257183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E0AC10D-C151-4894-851F-3551E788D64B}"/>
                  </a:ext>
                </a:extLst>
              </p:cNvPr>
              <p:cNvGrpSpPr/>
              <p:nvPr/>
            </p:nvGrpSpPr>
            <p:grpSpPr>
              <a:xfrm>
                <a:off x="10258096" y="4364007"/>
                <a:ext cx="496957" cy="337931"/>
                <a:chOff x="9760226" y="4353339"/>
                <a:chExt cx="496957" cy="337931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AF191296-FA51-4FD7-8F6A-C7837C1D7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60226" y="4691270"/>
                  <a:ext cx="24847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042A118-77E8-406F-909C-61F1C654C258}"/>
                    </a:ext>
                  </a:extLst>
                </p:cNvPr>
                <p:cNvCxnSpPr/>
                <p:nvPr/>
              </p:nvCxnSpPr>
              <p:spPr>
                <a:xfrm flipV="1">
                  <a:off x="10008704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5ADA4104-882D-42DE-9110-63FD73905185}"/>
                    </a:ext>
                  </a:extLst>
                </p:cNvPr>
                <p:cNvCxnSpPr/>
                <p:nvPr/>
              </p:nvCxnSpPr>
              <p:spPr>
                <a:xfrm>
                  <a:off x="10008704" y="4363278"/>
                  <a:ext cx="24847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149AC2D-9994-423B-8C5E-6742E4F400CF}"/>
                    </a:ext>
                  </a:extLst>
                </p:cNvPr>
                <p:cNvCxnSpPr/>
                <p:nvPr/>
              </p:nvCxnSpPr>
              <p:spPr>
                <a:xfrm>
                  <a:off x="10257183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95" name="Picture 2" descr="Rotary Encoders: Further Information | Technical Guide | New Zealand |  Omron IA">
            <a:extLst>
              <a:ext uri="{FF2B5EF4-FFF2-40B4-BE49-F238E27FC236}">
                <a16:creationId xmlns:a16="http://schemas.microsoft.com/office/drawing/2014/main" id="{166108B3-442C-4AFB-A955-599066D88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0"/>
          <a:stretch/>
        </p:blipFill>
        <p:spPr bwMode="auto">
          <a:xfrm>
            <a:off x="431519" y="1478337"/>
            <a:ext cx="1971342" cy="106325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UM: DC motor driver dual H-bridge / e-radionica.com LEARN english">
            <a:extLst>
              <a:ext uri="{FF2B5EF4-FFF2-40B4-BE49-F238E27FC236}">
                <a16:creationId xmlns:a16="http://schemas.microsoft.com/office/drawing/2014/main" id="{22E28E7D-A782-4A57-9BC0-B31DE4E5B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5" r="34486"/>
          <a:stretch/>
        </p:blipFill>
        <p:spPr bwMode="auto">
          <a:xfrm>
            <a:off x="2947531" y="1167411"/>
            <a:ext cx="1628745" cy="1833631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94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B2752C98-C67E-4C4D-A958-FFFE0193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94" y="2648272"/>
            <a:ext cx="7162126" cy="372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6DF57-19FD-45ED-837F-3C68FB7A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bridge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AE176-C547-43BC-A9FD-12C22258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2EB190-33F9-4F23-A66E-39162793A76F}"/>
              </a:ext>
            </a:extLst>
          </p:cNvPr>
          <p:cNvGrpSpPr/>
          <p:nvPr/>
        </p:nvGrpSpPr>
        <p:grpSpPr>
          <a:xfrm>
            <a:off x="1050870" y="3655509"/>
            <a:ext cx="1642886" cy="738664"/>
            <a:chOff x="675861" y="2829483"/>
            <a:chExt cx="1642886" cy="7386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58D0E9-CBD0-4E81-9A4A-19436109BA01}"/>
                </a:ext>
              </a:extLst>
            </p:cNvPr>
            <p:cNvCxnSpPr>
              <a:cxnSpLocks/>
            </p:cNvCxnSpPr>
            <p:nvPr/>
          </p:nvCxnSpPr>
          <p:spPr>
            <a:xfrm>
              <a:off x="1234129" y="3383481"/>
              <a:ext cx="9878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3A5745-EE27-4784-B9B6-6CF8CC1A55D6}"/>
                </a:ext>
              </a:extLst>
            </p:cNvPr>
            <p:cNvSpPr txBox="1"/>
            <p:nvPr/>
          </p:nvSpPr>
          <p:spPr>
            <a:xfrm>
              <a:off x="750854" y="319881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0V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2247-F7C6-4197-B9E1-F3E8C0A3C5AF}"/>
                </a:ext>
              </a:extLst>
            </p:cNvPr>
            <p:cNvSpPr txBox="1"/>
            <p:nvPr/>
          </p:nvSpPr>
          <p:spPr>
            <a:xfrm>
              <a:off x="750854" y="282948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5V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E71E71-B35F-48AB-A036-3E81D94B74EF}"/>
                </a:ext>
              </a:extLst>
            </p:cNvPr>
            <p:cNvSpPr/>
            <p:nvPr/>
          </p:nvSpPr>
          <p:spPr>
            <a:xfrm>
              <a:off x="675861" y="2829483"/>
              <a:ext cx="1642886" cy="738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187DC-3C03-4DE3-BA18-A71993B3FE05}"/>
              </a:ext>
            </a:extLst>
          </p:cNvPr>
          <p:cNvGrpSpPr/>
          <p:nvPr/>
        </p:nvGrpSpPr>
        <p:grpSpPr>
          <a:xfrm>
            <a:off x="9715358" y="4657559"/>
            <a:ext cx="1642886" cy="738664"/>
            <a:chOff x="675861" y="2829483"/>
            <a:chExt cx="1642886" cy="73866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43EF96-9A5A-4928-AF92-B08351C31697}"/>
                </a:ext>
              </a:extLst>
            </p:cNvPr>
            <p:cNvCxnSpPr>
              <a:cxnSpLocks/>
            </p:cNvCxnSpPr>
            <p:nvPr/>
          </p:nvCxnSpPr>
          <p:spPr>
            <a:xfrm>
              <a:off x="1214113" y="3383481"/>
              <a:ext cx="9878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A587E2-2FED-4AB2-AD30-872835406424}"/>
                </a:ext>
              </a:extLst>
            </p:cNvPr>
            <p:cNvSpPr txBox="1"/>
            <p:nvPr/>
          </p:nvSpPr>
          <p:spPr>
            <a:xfrm>
              <a:off x="750854" y="319881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0V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BD81E3-19D5-4D17-A839-B664BE72E140}"/>
                </a:ext>
              </a:extLst>
            </p:cNvPr>
            <p:cNvSpPr txBox="1"/>
            <p:nvPr/>
          </p:nvSpPr>
          <p:spPr>
            <a:xfrm>
              <a:off x="750854" y="282948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5V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878960C-5D31-44CE-99BC-60F582514B00}"/>
                </a:ext>
              </a:extLst>
            </p:cNvPr>
            <p:cNvSpPr/>
            <p:nvPr/>
          </p:nvSpPr>
          <p:spPr>
            <a:xfrm>
              <a:off x="675861" y="2829483"/>
              <a:ext cx="1642886" cy="738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D08CBC-63A2-4526-B50D-1E94DD9B9381}"/>
              </a:ext>
            </a:extLst>
          </p:cNvPr>
          <p:cNvGrpSpPr/>
          <p:nvPr/>
        </p:nvGrpSpPr>
        <p:grpSpPr>
          <a:xfrm>
            <a:off x="9707088" y="3645146"/>
            <a:ext cx="1642886" cy="738664"/>
            <a:chOff x="675861" y="2829483"/>
            <a:chExt cx="1642886" cy="73866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0902D9-FB34-4757-9DEC-6A8436FD28B5}"/>
                </a:ext>
              </a:extLst>
            </p:cNvPr>
            <p:cNvCxnSpPr>
              <a:cxnSpLocks/>
            </p:cNvCxnSpPr>
            <p:nvPr/>
          </p:nvCxnSpPr>
          <p:spPr>
            <a:xfrm>
              <a:off x="1248810" y="3014149"/>
              <a:ext cx="9878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91B3FA-1BD7-4B40-9F5D-30AE81DB438F}"/>
                </a:ext>
              </a:extLst>
            </p:cNvPr>
            <p:cNvSpPr txBox="1"/>
            <p:nvPr/>
          </p:nvSpPr>
          <p:spPr>
            <a:xfrm>
              <a:off x="750854" y="319881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0V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145E08-C1BE-4CCD-8CE8-558614A168B3}"/>
                </a:ext>
              </a:extLst>
            </p:cNvPr>
            <p:cNvSpPr txBox="1"/>
            <p:nvPr/>
          </p:nvSpPr>
          <p:spPr>
            <a:xfrm>
              <a:off x="750854" y="282948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5V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5655DD-0970-4761-8EA0-96B14D419CFD}"/>
                </a:ext>
              </a:extLst>
            </p:cNvPr>
            <p:cNvSpPr/>
            <p:nvPr/>
          </p:nvSpPr>
          <p:spPr>
            <a:xfrm>
              <a:off x="675861" y="2829483"/>
              <a:ext cx="1642886" cy="738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A9B53E-840E-4DC4-856A-7AFB08FB45AB}"/>
              </a:ext>
            </a:extLst>
          </p:cNvPr>
          <p:cNvCxnSpPr>
            <a:cxnSpLocks/>
          </p:cNvCxnSpPr>
          <p:nvPr/>
        </p:nvCxnSpPr>
        <p:spPr>
          <a:xfrm>
            <a:off x="6189053" y="3129378"/>
            <a:ext cx="4005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6CE4BB-1314-4727-A16E-8EBA5A3BCB2D}"/>
              </a:ext>
            </a:extLst>
          </p:cNvPr>
          <p:cNvCxnSpPr>
            <a:cxnSpLocks/>
          </p:cNvCxnSpPr>
          <p:nvPr/>
        </p:nvCxnSpPr>
        <p:spPr>
          <a:xfrm>
            <a:off x="6589643" y="3129378"/>
            <a:ext cx="0" cy="15917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D577AC-054A-49E5-BCE4-8999E03F305C}"/>
              </a:ext>
            </a:extLst>
          </p:cNvPr>
          <p:cNvCxnSpPr>
            <a:cxnSpLocks/>
          </p:cNvCxnSpPr>
          <p:nvPr/>
        </p:nvCxnSpPr>
        <p:spPr>
          <a:xfrm flipH="1">
            <a:off x="5763304" y="4721087"/>
            <a:ext cx="8263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7496A8-1E84-455D-9F07-1F712B349953}"/>
              </a:ext>
            </a:extLst>
          </p:cNvPr>
          <p:cNvCxnSpPr>
            <a:cxnSpLocks/>
          </p:cNvCxnSpPr>
          <p:nvPr/>
        </p:nvCxnSpPr>
        <p:spPr>
          <a:xfrm flipH="1">
            <a:off x="5731127" y="4721087"/>
            <a:ext cx="1689" cy="13502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B42DBD-76A3-45E1-846F-0532C47F7A22}"/>
              </a:ext>
            </a:extLst>
          </p:cNvPr>
          <p:cNvCxnSpPr/>
          <p:nvPr/>
        </p:nvCxnSpPr>
        <p:spPr>
          <a:xfrm>
            <a:off x="5732816" y="6071360"/>
            <a:ext cx="4436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8DC5EF-B394-44D5-9460-7CD98EC8B650}"/>
              </a:ext>
            </a:extLst>
          </p:cNvPr>
          <p:cNvGrpSpPr/>
          <p:nvPr/>
        </p:nvGrpSpPr>
        <p:grpSpPr>
          <a:xfrm>
            <a:off x="1013906" y="4689341"/>
            <a:ext cx="1642886" cy="365125"/>
            <a:chOff x="9760226" y="4353339"/>
            <a:chExt cx="1989654" cy="3805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ACBA715-6CBA-4E8A-874D-E91162D1EC97}"/>
                </a:ext>
              </a:extLst>
            </p:cNvPr>
            <p:cNvGrpSpPr/>
            <p:nvPr/>
          </p:nvGrpSpPr>
          <p:grpSpPr>
            <a:xfrm>
              <a:off x="9760226" y="4353339"/>
              <a:ext cx="994827" cy="348599"/>
              <a:chOff x="9760226" y="4353339"/>
              <a:chExt cx="994827" cy="34859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9FC23DC-2DD0-4521-A108-EF9EF57A4A1F}"/>
                  </a:ext>
                </a:extLst>
              </p:cNvPr>
              <p:cNvGrpSpPr/>
              <p:nvPr/>
            </p:nvGrpSpPr>
            <p:grpSpPr>
              <a:xfrm>
                <a:off x="9760226" y="4353339"/>
                <a:ext cx="496957" cy="337931"/>
                <a:chOff x="9760226" y="4353339"/>
                <a:chExt cx="496957" cy="337931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9A8778C4-7477-4689-9253-798846CC2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60226" y="4691270"/>
                  <a:ext cx="24847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36F55C9-040F-40F3-9A8A-11B6DDD14694}"/>
                    </a:ext>
                  </a:extLst>
                </p:cNvPr>
                <p:cNvCxnSpPr/>
                <p:nvPr/>
              </p:nvCxnSpPr>
              <p:spPr>
                <a:xfrm flipV="1">
                  <a:off x="10008704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96B5C2FD-F94C-405A-9E05-67C9FE384180}"/>
                    </a:ext>
                  </a:extLst>
                </p:cNvPr>
                <p:cNvCxnSpPr/>
                <p:nvPr/>
              </p:nvCxnSpPr>
              <p:spPr>
                <a:xfrm>
                  <a:off x="10008704" y="4363278"/>
                  <a:ext cx="24847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A89C4D6-085D-47B7-8B22-14B5D30C08D2}"/>
                    </a:ext>
                  </a:extLst>
                </p:cNvPr>
                <p:cNvCxnSpPr/>
                <p:nvPr/>
              </p:nvCxnSpPr>
              <p:spPr>
                <a:xfrm>
                  <a:off x="10257183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5688F59-1607-495C-9BB1-DDDC1B3AAEE0}"/>
                  </a:ext>
                </a:extLst>
              </p:cNvPr>
              <p:cNvGrpSpPr/>
              <p:nvPr/>
            </p:nvGrpSpPr>
            <p:grpSpPr>
              <a:xfrm>
                <a:off x="10258096" y="4364007"/>
                <a:ext cx="496957" cy="337931"/>
                <a:chOff x="9760226" y="4353339"/>
                <a:chExt cx="496957" cy="337931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7AD896B-6C01-4658-A1DC-5C4B9CEA8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60226" y="4691270"/>
                  <a:ext cx="24847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622D8BB-86E8-4A3D-AC93-42E9945428D5}"/>
                    </a:ext>
                  </a:extLst>
                </p:cNvPr>
                <p:cNvCxnSpPr/>
                <p:nvPr/>
              </p:nvCxnSpPr>
              <p:spPr>
                <a:xfrm flipV="1">
                  <a:off x="10008704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07A3431-DED6-4DD4-BC19-0817A91BACF5}"/>
                    </a:ext>
                  </a:extLst>
                </p:cNvPr>
                <p:cNvCxnSpPr/>
                <p:nvPr/>
              </p:nvCxnSpPr>
              <p:spPr>
                <a:xfrm>
                  <a:off x="10008704" y="4363278"/>
                  <a:ext cx="24847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AF2F03F-85D2-4084-904C-EC7FD7D89824}"/>
                    </a:ext>
                  </a:extLst>
                </p:cNvPr>
                <p:cNvCxnSpPr/>
                <p:nvPr/>
              </p:nvCxnSpPr>
              <p:spPr>
                <a:xfrm>
                  <a:off x="10257183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DAC51C6-36D3-4C88-A59F-7608FB69FB0B}"/>
                </a:ext>
              </a:extLst>
            </p:cNvPr>
            <p:cNvGrpSpPr/>
            <p:nvPr/>
          </p:nvGrpSpPr>
          <p:grpSpPr>
            <a:xfrm>
              <a:off x="10755053" y="4385306"/>
              <a:ext cx="994827" cy="348599"/>
              <a:chOff x="9760226" y="4353339"/>
              <a:chExt cx="994827" cy="348599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5D2EE23-1F47-45EA-917C-75D269912981}"/>
                  </a:ext>
                </a:extLst>
              </p:cNvPr>
              <p:cNvGrpSpPr/>
              <p:nvPr/>
            </p:nvGrpSpPr>
            <p:grpSpPr>
              <a:xfrm>
                <a:off x="9760226" y="4353339"/>
                <a:ext cx="496957" cy="337931"/>
                <a:chOff x="9760226" y="4353339"/>
                <a:chExt cx="496957" cy="337931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A2CDA7B-B3C1-4334-8CD6-FCD3DFF3C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60226" y="4691270"/>
                  <a:ext cx="24847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C922C466-59D2-448C-A704-DD26D0B7312F}"/>
                    </a:ext>
                  </a:extLst>
                </p:cNvPr>
                <p:cNvCxnSpPr/>
                <p:nvPr/>
              </p:nvCxnSpPr>
              <p:spPr>
                <a:xfrm flipV="1">
                  <a:off x="10008704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AE251CC-1C51-4563-BA31-270797451EE1}"/>
                    </a:ext>
                  </a:extLst>
                </p:cNvPr>
                <p:cNvCxnSpPr/>
                <p:nvPr/>
              </p:nvCxnSpPr>
              <p:spPr>
                <a:xfrm>
                  <a:off x="10008704" y="4363278"/>
                  <a:ext cx="24847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348B008-134E-44ED-8F5E-3BAD9D39D934}"/>
                    </a:ext>
                  </a:extLst>
                </p:cNvPr>
                <p:cNvCxnSpPr/>
                <p:nvPr/>
              </p:nvCxnSpPr>
              <p:spPr>
                <a:xfrm>
                  <a:off x="10257183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6345BDD-339A-42FE-B2EC-D30D1DB69B52}"/>
                  </a:ext>
                </a:extLst>
              </p:cNvPr>
              <p:cNvGrpSpPr/>
              <p:nvPr/>
            </p:nvGrpSpPr>
            <p:grpSpPr>
              <a:xfrm>
                <a:off x="10258096" y="4364007"/>
                <a:ext cx="496957" cy="337931"/>
                <a:chOff x="9760226" y="4353339"/>
                <a:chExt cx="496957" cy="337931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DC1E388-6FE7-4B6B-BF51-53EF9FEE3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60226" y="4691270"/>
                  <a:ext cx="24847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D99E14E-7627-4E11-ADA2-A719C54A51A4}"/>
                    </a:ext>
                  </a:extLst>
                </p:cNvPr>
                <p:cNvCxnSpPr/>
                <p:nvPr/>
              </p:nvCxnSpPr>
              <p:spPr>
                <a:xfrm flipV="1">
                  <a:off x="10008704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55032CD-AF35-4976-A21D-B78969133B60}"/>
                    </a:ext>
                  </a:extLst>
                </p:cNvPr>
                <p:cNvCxnSpPr/>
                <p:nvPr/>
              </p:nvCxnSpPr>
              <p:spPr>
                <a:xfrm>
                  <a:off x="10008704" y="4363278"/>
                  <a:ext cx="24847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0140D459-91F9-43D6-BCE8-CD0DCE995955}"/>
                    </a:ext>
                  </a:extLst>
                </p:cNvPr>
                <p:cNvCxnSpPr/>
                <p:nvPr/>
              </p:nvCxnSpPr>
              <p:spPr>
                <a:xfrm>
                  <a:off x="10257183" y="4353339"/>
                  <a:ext cx="0" cy="3379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122" name="Picture 2" descr="Rotary Encoders: Further Information | Technical Guide | New Zealand |  Omron IA">
            <a:extLst>
              <a:ext uri="{FF2B5EF4-FFF2-40B4-BE49-F238E27FC236}">
                <a16:creationId xmlns:a16="http://schemas.microsoft.com/office/drawing/2014/main" id="{992E3C89-4473-49CA-9DCF-9C5BB2814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51"/>
          <a:stretch/>
        </p:blipFill>
        <p:spPr bwMode="auto">
          <a:xfrm>
            <a:off x="358569" y="1518525"/>
            <a:ext cx="2102638" cy="105065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UM: DC motor driver dual H-bridge / e-radionica.com LEARN english">
            <a:extLst>
              <a:ext uri="{FF2B5EF4-FFF2-40B4-BE49-F238E27FC236}">
                <a16:creationId xmlns:a16="http://schemas.microsoft.com/office/drawing/2014/main" id="{2D8D3F61-4FD8-4EFD-A596-3B2C51F66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4"/>
          <a:stretch/>
        </p:blipFill>
        <p:spPr bwMode="auto">
          <a:xfrm>
            <a:off x="2932843" y="1146925"/>
            <a:ext cx="1699533" cy="1793849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31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2A6E-9501-4C58-9277-7C11EB35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F9C40-D4A0-4C20-8E5D-4EA9FD52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86" y="1100067"/>
            <a:ext cx="11628783" cy="55889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Insert Libraries</a:t>
            </a:r>
          </a:p>
          <a:p>
            <a:pPr lvl="1"/>
            <a:r>
              <a:rPr lang="en-US" sz="2000" dirty="0"/>
              <a:t>Include &lt;</a:t>
            </a:r>
            <a:r>
              <a:rPr lang="en-US" sz="2000" dirty="0" err="1"/>
              <a:t>stdint.h</a:t>
            </a:r>
            <a:r>
              <a:rPr lang="en-US" sz="2000" dirty="0"/>
              <a:t>&gt;</a:t>
            </a:r>
          </a:p>
          <a:p>
            <a:pPr lvl="1"/>
            <a:r>
              <a:rPr lang="en-US" sz="2000" dirty="0"/>
              <a:t>include “</a:t>
            </a:r>
            <a:r>
              <a:rPr lang="en-US" sz="2000" dirty="0" err="1"/>
              <a:t>lcd.h</a:t>
            </a:r>
            <a:r>
              <a:rPr lang="en-US" sz="2000" dirty="0"/>
              <a:t>”</a:t>
            </a:r>
          </a:p>
          <a:p>
            <a:r>
              <a:rPr lang="en-US" sz="2400" dirty="0"/>
              <a:t>#define directive</a:t>
            </a:r>
          </a:p>
          <a:p>
            <a:pPr lvl="1"/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LED0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PORTBbits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RB0</a:t>
            </a:r>
            <a:endParaRPr lang="en-US" sz="2000" dirty="0"/>
          </a:p>
          <a:p>
            <a:r>
              <a:rPr lang="en-US" dirty="0"/>
              <a:t>Set or clear a register bit</a:t>
            </a:r>
          </a:p>
          <a:p>
            <a:pPr lvl="1"/>
            <a:r>
              <a:rPr lang="en-US" sz="2000" dirty="0"/>
              <a:t>PORTAbits.RA3 = 1;</a:t>
            </a:r>
          </a:p>
          <a:p>
            <a:pPr lvl="1"/>
            <a:r>
              <a:rPr lang="en-US" sz="2000" dirty="0"/>
              <a:t>PORTAbits.RA3 = 0;</a:t>
            </a:r>
          </a:p>
          <a:p>
            <a:pPr lvl="1"/>
            <a:r>
              <a:rPr lang="en-US" sz="2000" dirty="0"/>
              <a:t>RA3 = 1;</a:t>
            </a:r>
          </a:p>
          <a:p>
            <a:pPr lvl="1"/>
            <a:r>
              <a:rPr lang="en-US" sz="2000" dirty="0"/>
              <a:t>RA3 = 0;</a:t>
            </a:r>
          </a:p>
          <a:p>
            <a:pPr lvl="1"/>
            <a:r>
              <a:rPr lang="en-US" sz="2000" dirty="0"/>
              <a:t>PORTA = PORTA | (1 &lt;&lt; 3);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// 0b01000010 | 0b00001000</a:t>
            </a:r>
          </a:p>
          <a:p>
            <a:pPr lvl="1"/>
            <a:r>
              <a:rPr lang="en-US" sz="2000" dirty="0"/>
              <a:t>PORTA = PORTA &amp; ~(1&lt;&lt;3);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0b01001010 &amp;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~(0b00001000)  //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0b01001010 &amp;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0b11110111</a:t>
            </a:r>
            <a:endParaRPr lang="en-US" dirty="0"/>
          </a:p>
          <a:p>
            <a:r>
              <a:rPr lang="en-US" dirty="0"/>
              <a:t>Set or clear a full register</a:t>
            </a:r>
          </a:p>
          <a:p>
            <a:pPr lvl="1"/>
            <a:r>
              <a:rPr lang="en-US" sz="2000" dirty="0"/>
              <a:t>PORTA = 0b10010011;</a:t>
            </a:r>
          </a:p>
          <a:p>
            <a:pPr lvl="1"/>
            <a:r>
              <a:rPr lang="en-US" sz="2000" dirty="0"/>
              <a:t>PORTA = 0x93;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5F6B0-C569-4545-8A01-D975CCAE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8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B628-5E1E-4315-8656-E3F83F89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20B6-25DD-4CB8-8817-AE904AF9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  <a:p>
            <a:pPr lvl="1"/>
            <a:r>
              <a:rPr lang="en-US" dirty="0"/>
              <a:t>Int, float …</a:t>
            </a:r>
          </a:p>
          <a:p>
            <a:pPr lvl="1"/>
            <a:r>
              <a:rPr lang="en-US" dirty="0"/>
              <a:t>uint8_t, uint16_t …</a:t>
            </a:r>
          </a:p>
          <a:p>
            <a:pPr lvl="1"/>
            <a:r>
              <a:rPr lang="en-US" dirty="0"/>
              <a:t>bool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Function declaration</a:t>
            </a:r>
          </a:p>
          <a:p>
            <a:pPr lvl="1"/>
            <a:r>
              <a:rPr lang="en-US" dirty="0"/>
              <a:t>Function</a:t>
            </a:r>
            <a:r>
              <a:rPr lang="fr-FR" dirty="0"/>
              <a:t> body</a:t>
            </a:r>
          </a:p>
          <a:p>
            <a:pPr lvl="1"/>
            <a:r>
              <a:rPr lang="en-US" dirty="0"/>
              <a:t>Function</a:t>
            </a:r>
            <a:r>
              <a:rPr lang="fr-FR" dirty="0"/>
              <a:t> call</a:t>
            </a:r>
          </a:p>
          <a:p>
            <a:r>
              <a:rPr lang="fr-FR" dirty="0" err="1"/>
              <a:t>Built-in</a:t>
            </a:r>
            <a:r>
              <a:rPr lang="fr-FR" dirty="0"/>
              <a:t> f</a:t>
            </a:r>
            <a:r>
              <a:rPr lang="en-US" dirty="0" err="1"/>
              <a:t>unctions</a:t>
            </a:r>
            <a:endParaRPr lang="fr-FR" dirty="0"/>
          </a:p>
          <a:p>
            <a:pPr lvl="1"/>
            <a:endParaRPr lang="fr-FR" dirty="0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C26AD-EB35-46A0-94AF-1E989F3C4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D6C9B-6906-474F-A678-BB210075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164" y="2472884"/>
            <a:ext cx="3324689" cy="428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1032E-D65D-4BFF-87EA-F30845384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64" y="3017415"/>
            <a:ext cx="5656607" cy="1842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345A51-D8AB-4589-A415-EE597F5CD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164" y="4976221"/>
            <a:ext cx="2391109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419477-2A0F-4011-B34F-9F5E6D4F8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164" y="1249688"/>
            <a:ext cx="1971950" cy="3238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8838FC-C409-4E1C-AEFB-7AD68D700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164" y="1645152"/>
            <a:ext cx="2657846" cy="3524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40AFD6-E576-42A7-B6AF-11132C353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164" y="5946718"/>
            <a:ext cx="1810003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0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25CE-C531-4DB0-A4D1-43CD1BAC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0DE53-8172-4280-B0E4-3973E9D86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conditions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For loops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F4026-C5B0-422A-9CB4-669D670C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036B2A-7453-4F0A-AAFF-97633BC6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97" y="1115280"/>
            <a:ext cx="2724530" cy="1562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BEF71C-F6E0-45FA-BB33-6659CE0D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96" y="4749556"/>
            <a:ext cx="3764221" cy="1963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A434AE-4D09-4C18-A85F-1EBCB085F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197" y="2897191"/>
            <a:ext cx="3764221" cy="16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3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BCC7-5ED3-44B8-AFED-38310B26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DA5212-9B91-4A1A-A02E-76700A210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 configuration bits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Include libraries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oscillator frequency </a:t>
            </a:r>
          </a:p>
          <a:p>
            <a:pPr lvl="1"/>
            <a:r>
              <a:rPr lang="en-US" dirty="0"/>
              <a:t>useful for delay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aliases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global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prototypes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 function</a:t>
            </a:r>
          </a:p>
          <a:p>
            <a:pPr lvl="1"/>
            <a:r>
              <a:rPr lang="en-US" dirty="0"/>
              <a:t>Initialize the system</a:t>
            </a:r>
          </a:p>
          <a:p>
            <a:pPr lvl="1"/>
            <a:r>
              <a:rPr lang="en-US" dirty="0"/>
              <a:t>Infinite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 functions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E6265-CBE3-4C76-88C1-740CA984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38A05-101E-44C0-A890-1CC102A9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615" y="1289184"/>
            <a:ext cx="3023898" cy="2976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379999-459E-418D-A8A9-4EA6DCB66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33" y="1289184"/>
            <a:ext cx="2705478" cy="1495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A6978-ADFA-4707-9B3F-9C2F60E60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233" y="2944031"/>
            <a:ext cx="2734057" cy="323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BE7A5A-DB28-4DAF-9388-26436C3BC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60"/>
          <a:stretch/>
        </p:blipFill>
        <p:spPr>
          <a:xfrm>
            <a:off x="8403522" y="3427140"/>
            <a:ext cx="2705478" cy="10860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3586E0-142C-4292-8C57-E2486A6AD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956" y="4767124"/>
            <a:ext cx="6011114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14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9377274D-AF97-4720-97EC-7871D075B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4314" r="2465" b="8292"/>
          <a:stretch/>
        </p:blipFill>
        <p:spPr>
          <a:xfrm>
            <a:off x="4262236" y="1058517"/>
            <a:ext cx="7872889" cy="4934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2762A-5554-41AA-AD00-C1306904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+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FC719-4B23-4C66-B7A2-5AB894A7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5314" y="1173126"/>
            <a:ext cx="4758194" cy="1719332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Analog input signal capture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PWM signal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LCD display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Final design - H bridge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24DC1-A02A-403A-B815-078C77AC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FB4613-5A71-4C23-8754-C44D5C818068}"/>
              </a:ext>
            </a:extLst>
          </p:cNvPr>
          <p:cNvSpPr txBox="1"/>
          <p:nvPr/>
        </p:nvSpPr>
        <p:spPr>
          <a:xfrm>
            <a:off x="6646285" y="5942807"/>
            <a:ext cx="326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Pin connection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E554F-A87F-4C67-AFE0-A8BDB34CDFC3}"/>
              </a:ext>
            </a:extLst>
          </p:cNvPr>
          <p:cNvSpPr txBox="1"/>
          <p:nvPr/>
        </p:nvSpPr>
        <p:spPr>
          <a:xfrm>
            <a:off x="231911" y="5762046"/>
            <a:ext cx="617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files:- </a:t>
            </a:r>
            <a:r>
              <a:rPr lang="en-US" dirty="0">
                <a:hlinkClick r:id="rId3"/>
              </a:rPr>
              <a:t>https://github.com/tharinduSamare/PIC_workshop.git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84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49F5-4227-49C6-A7E7-C80567CA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input capture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7130B-18C7-41E4-9E84-0DCA3F65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8B96-A8EE-4EAB-9131-A5CEA07B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100138"/>
            <a:ext cx="11628438" cy="5256212"/>
          </a:xfrm>
        </p:spPr>
        <p:txBody>
          <a:bodyPr/>
          <a:lstStyle/>
          <a:p>
            <a:r>
              <a:rPr lang="en-US" dirty="0"/>
              <a:t>GPIOs</a:t>
            </a:r>
          </a:p>
          <a:p>
            <a:pPr lvl="1"/>
            <a:r>
              <a:rPr lang="en-US" sz="2000" dirty="0"/>
              <a:t>TRISA, </a:t>
            </a:r>
          </a:p>
          <a:p>
            <a:pPr lvl="1"/>
            <a:r>
              <a:rPr lang="en-US" sz="2000" dirty="0"/>
              <a:t>PORTA, PORTB </a:t>
            </a:r>
          </a:p>
          <a:p>
            <a:pPr lvl="1"/>
            <a:r>
              <a:rPr lang="en-US" sz="2000" dirty="0"/>
              <a:t>ANSEL, ANSELH</a:t>
            </a:r>
          </a:p>
          <a:p>
            <a:r>
              <a:rPr lang="en-US" dirty="0"/>
              <a:t>ADC unit</a:t>
            </a:r>
          </a:p>
          <a:p>
            <a:pPr lvl="1"/>
            <a:r>
              <a:rPr lang="en-US" sz="2000" dirty="0"/>
              <a:t>ADCON0</a:t>
            </a:r>
          </a:p>
          <a:p>
            <a:pPr lvl="1"/>
            <a:r>
              <a:rPr lang="en-US" sz="2000" dirty="0"/>
              <a:t>ANSEL, ANSELH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4031C-1E16-4306-BBF7-F88ED710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059" y="1808923"/>
            <a:ext cx="8965473" cy="47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7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F3DF-321E-41C3-B050-01AF13A8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signal generate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4A6EA-1E65-4C36-8292-69D47AA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D650E01-D57D-4F7B-88AC-B8A51A553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5" y="1144242"/>
            <a:ext cx="3221141" cy="3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5DCF9-E5EC-4110-AF28-8EBAC5CC3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957" y="1144242"/>
            <a:ext cx="8465168" cy="404661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50D88B-8656-44A4-9ADA-BDEDA5CA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968" y="5190860"/>
            <a:ext cx="3221141" cy="1576349"/>
          </a:xfrm>
        </p:spPr>
        <p:txBody>
          <a:bodyPr>
            <a:normAutofit/>
          </a:bodyPr>
          <a:lstStyle/>
          <a:p>
            <a:r>
              <a:rPr lang="en-US" dirty="0"/>
              <a:t>GPIOs</a:t>
            </a:r>
          </a:p>
          <a:p>
            <a:pPr lvl="1"/>
            <a:r>
              <a:rPr lang="en-US" sz="2000" dirty="0"/>
              <a:t>TRISA, TRISB, TRISC </a:t>
            </a:r>
          </a:p>
          <a:p>
            <a:pPr lvl="1"/>
            <a:r>
              <a:rPr lang="en-US" sz="2000" dirty="0"/>
              <a:t>PORTA, PORTB, PORTC </a:t>
            </a:r>
          </a:p>
          <a:p>
            <a:pPr lvl="1"/>
            <a:r>
              <a:rPr lang="en-US" sz="2000" dirty="0"/>
              <a:t>ANSEL, ANSELH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07FB004-B6D5-4959-9206-CC13E5EC73FD}"/>
              </a:ext>
            </a:extLst>
          </p:cNvPr>
          <p:cNvSpPr txBox="1">
            <a:spLocks/>
          </p:cNvSpPr>
          <p:nvPr/>
        </p:nvSpPr>
        <p:spPr>
          <a:xfrm>
            <a:off x="508278" y="5114923"/>
            <a:ext cx="2281392" cy="176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ADC unit</a:t>
            </a:r>
          </a:p>
          <a:p>
            <a:pPr marL="742950" lvl="1" indent="-285750"/>
            <a:r>
              <a:rPr lang="en-US" sz="1800" dirty="0"/>
              <a:t>PR2</a:t>
            </a:r>
          </a:p>
          <a:p>
            <a:pPr marL="742950" lvl="1" indent="-285750"/>
            <a:r>
              <a:rPr lang="en-US" sz="1800" dirty="0"/>
              <a:t>T2CON</a:t>
            </a:r>
          </a:p>
          <a:p>
            <a:pPr marL="742950" lvl="1" indent="-285750"/>
            <a:r>
              <a:rPr lang="en-US" sz="1800" dirty="0"/>
              <a:t>CCP1CON</a:t>
            </a:r>
          </a:p>
          <a:p>
            <a:pPr marL="742950" lvl="1" indent="-285750"/>
            <a:r>
              <a:rPr lang="en-US" sz="1800" dirty="0"/>
              <a:t>CCPR1L</a:t>
            </a:r>
          </a:p>
        </p:txBody>
      </p:sp>
    </p:spTree>
    <p:extLst>
      <p:ext uri="{BB962C8B-B14F-4D97-AF65-F5344CB8AC3E}">
        <p14:creationId xmlns:p14="http://schemas.microsoft.com/office/powerpoint/2010/main" val="4151028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C062-0631-4272-AC7E-5353C204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display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5E474-9548-4682-82C0-03DBE1AD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9A1B4-7025-41EB-AB2D-82E4C7FCC71F}"/>
              </a:ext>
            </a:extLst>
          </p:cNvPr>
          <p:cNvSpPr txBox="1">
            <a:spLocks/>
          </p:cNvSpPr>
          <p:nvPr/>
        </p:nvSpPr>
        <p:spPr>
          <a:xfrm>
            <a:off x="449934" y="1349053"/>
            <a:ext cx="3221141" cy="157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GPIOs</a:t>
            </a:r>
          </a:p>
          <a:p>
            <a:pPr lvl="1"/>
            <a:r>
              <a:rPr lang="en-US" sz="2000" dirty="0"/>
              <a:t>TRISA, TRISB, TRISC </a:t>
            </a:r>
          </a:p>
          <a:p>
            <a:pPr lvl="1"/>
            <a:r>
              <a:rPr lang="en-US" sz="2000" dirty="0"/>
              <a:t>PORTA, PORTB, PORTC </a:t>
            </a:r>
          </a:p>
          <a:p>
            <a:pPr lvl="1"/>
            <a:r>
              <a:rPr lang="en-US" sz="2000" dirty="0"/>
              <a:t>ANSEL, ANSELH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E2FAD6-EE07-490D-AA80-3B439230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155" y="1132943"/>
            <a:ext cx="7554379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2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6DD1-2D51-47AC-B1C4-2BB7DFA7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we 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A740-C2E3-486F-B1F0-220DDF97E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the H bridge motor driver circuit</a:t>
            </a:r>
          </a:p>
          <a:p>
            <a:r>
              <a:rPr lang="en-US" dirty="0"/>
              <a:t>Simulate the design</a:t>
            </a:r>
          </a:p>
          <a:p>
            <a:r>
              <a:rPr lang="en-US" dirty="0"/>
              <a:t>Test on a demonstration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24189-0BEC-4ACD-8CDC-17A4E7B5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1C1C8D-6E3F-470A-9623-1729C02102CE}"/>
              </a:ext>
            </a:extLst>
          </p:cNvPr>
          <p:cNvGrpSpPr/>
          <p:nvPr/>
        </p:nvGrpSpPr>
        <p:grpSpPr>
          <a:xfrm>
            <a:off x="310442" y="3359426"/>
            <a:ext cx="2542088" cy="3165236"/>
            <a:chOff x="7739824" y="1253587"/>
            <a:chExt cx="4074490" cy="4589892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FF401AA-BAE9-4D29-9CA1-610D8C416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824" y="1253587"/>
              <a:ext cx="4074490" cy="43508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A5B-F8A7-4E81-B8FD-2EACAB4A17A4}"/>
                </a:ext>
              </a:extLst>
            </p:cNvPr>
            <p:cNvSpPr txBox="1"/>
            <p:nvPr/>
          </p:nvSpPr>
          <p:spPr>
            <a:xfrm>
              <a:off x="7847604" y="5474147"/>
              <a:ext cx="2222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 bridge motor driver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4B3309-AE2A-4CAC-9F9B-66F9446A6866}"/>
              </a:ext>
            </a:extLst>
          </p:cNvPr>
          <p:cNvGrpSpPr/>
          <p:nvPr/>
        </p:nvGrpSpPr>
        <p:grpSpPr>
          <a:xfrm>
            <a:off x="3102829" y="3766228"/>
            <a:ext cx="3822868" cy="2758434"/>
            <a:chOff x="310160" y="2660618"/>
            <a:chExt cx="4999978" cy="36389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BF0080-D7B8-4365-A4AB-602F8D327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6356"/>
            <a:stretch/>
          </p:blipFill>
          <p:spPr>
            <a:xfrm>
              <a:off x="310160" y="2660618"/>
              <a:ext cx="4999978" cy="331976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CFD25-F0D0-4471-9898-699F85971584}"/>
                </a:ext>
              </a:extLst>
            </p:cNvPr>
            <p:cNvSpPr txBox="1"/>
            <p:nvPr/>
          </p:nvSpPr>
          <p:spPr>
            <a:xfrm>
              <a:off x="1444079" y="5930194"/>
              <a:ext cx="1939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Proteus simulation</a:t>
              </a:r>
            </a:p>
          </p:txBody>
        </p:sp>
      </p:grpSp>
      <p:pic>
        <p:nvPicPr>
          <p:cNvPr id="14" name="2021-10-06 05-14-09">
            <a:hlinkClick r:id="" action="ppaction://media"/>
            <a:extLst>
              <a:ext uri="{FF2B5EF4-FFF2-40B4-BE49-F238E27FC236}">
                <a16:creationId xmlns:a16="http://schemas.microsoft.com/office/drawing/2014/main" id="{F6DDC362-328C-4E3C-A191-19498FB323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70" end="66593"/>
                </p14:media>
              </p:ext>
            </p:extLst>
          </p:nvPr>
        </p:nvPicPr>
        <p:blipFill rotWithShape="1">
          <a:blip r:embed="rId6"/>
          <a:srcRect r="13934" b="9338"/>
          <a:stretch/>
        </p:blipFill>
        <p:spPr>
          <a:xfrm>
            <a:off x="7175996" y="3429000"/>
            <a:ext cx="4933703" cy="2923394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C2BCF523-5119-4EA8-AB4D-9083C67361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4" t="23697" r="13699" b="22080"/>
          <a:stretch/>
        </p:blipFill>
        <p:spPr>
          <a:xfrm rot="10800000">
            <a:off x="7752383" y="1107130"/>
            <a:ext cx="2542087" cy="2290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7A72CC-E657-4410-A609-0FD152A9122D}"/>
              </a:ext>
            </a:extLst>
          </p:cNvPr>
          <p:cNvSpPr txBox="1"/>
          <p:nvPr/>
        </p:nvSpPr>
        <p:spPr>
          <a:xfrm>
            <a:off x="7898106" y="6259967"/>
            <a:ext cx="330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Compliment PWM signal output</a:t>
            </a:r>
          </a:p>
        </p:txBody>
      </p:sp>
    </p:spTree>
    <p:extLst>
      <p:ext uri="{BB962C8B-B14F-4D97-AF65-F5344CB8AC3E}">
        <p14:creationId xmlns:p14="http://schemas.microsoft.com/office/powerpoint/2010/main" val="4948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47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5A3D-4A08-42A2-8F16-108BA9A4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bridge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31EF3-DB5B-44C2-8A8E-E5FE5000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EE482-AF2A-4AAD-90F5-3B703E2A5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" t="4272"/>
          <a:stretch/>
        </p:blipFill>
        <p:spPr>
          <a:xfrm>
            <a:off x="1252330" y="1063590"/>
            <a:ext cx="10020658" cy="56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9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92A1-DF0D-4C9B-8AC8-1549B17A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with PICkit3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44853-736D-4265-9403-CD4AA32DB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the memory usage</a:t>
            </a:r>
          </a:p>
          <a:p>
            <a:r>
              <a:rPr lang="en-US" dirty="0"/>
              <a:t>Uploading methods</a:t>
            </a:r>
          </a:p>
          <a:p>
            <a:pPr lvl="1"/>
            <a:r>
              <a:rPr lang="en-US" dirty="0"/>
              <a:t>Using MPLAB X IDE</a:t>
            </a:r>
          </a:p>
          <a:p>
            <a:pPr lvl="1"/>
            <a:r>
              <a:rPr lang="en-US" dirty="0"/>
              <a:t>Using PICkit3 software</a:t>
            </a:r>
          </a:p>
          <a:p>
            <a:r>
              <a:rPr lang="en-US" dirty="0"/>
              <a:t>Supply power to the MCU from </a:t>
            </a:r>
            <a:r>
              <a:rPr lang="en-US" dirty="0" err="1"/>
              <a:t>PICkit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74E93-3A76-48E3-B03D-4A1A724D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0A3938-DFD2-4B50-B3A5-487E98ADDAE9}"/>
              </a:ext>
            </a:extLst>
          </p:cNvPr>
          <p:cNvGrpSpPr/>
          <p:nvPr/>
        </p:nvGrpSpPr>
        <p:grpSpPr>
          <a:xfrm>
            <a:off x="658620" y="4008613"/>
            <a:ext cx="6755840" cy="1749319"/>
            <a:chOff x="2504118" y="1679681"/>
            <a:chExt cx="6755840" cy="17493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4BE052-27DF-4D3B-8EF5-B237A0C0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3" b="61436"/>
            <a:stretch/>
          </p:blipFill>
          <p:spPr>
            <a:xfrm>
              <a:off x="2504118" y="1679681"/>
              <a:ext cx="6755840" cy="174931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1B446F4-DE43-46AC-9F8A-0F31676C6A47}"/>
                </a:ext>
              </a:extLst>
            </p:cNvPr>
            <p:cNvSpPr/>
            <p:nvPr/>
          </p:nvSpPr>
          <p:spPr>
            <a:xfrm>
              <a:off x="6708913" y="2236304"/>
              <a:ext cx="646044" cy="62616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B4E876-3CBD-4B6E-826D-5A89CE981FBE}"/>
              </a:ext>
            </a:extLst>
          </p:cNvPr>
          <p:cNvGrpSpPr/>
          <p:nvPr/>
        </p:nvGrpSpPr>
        <p:grpSpPr>
          <a:xfrm>
            <a:off x="7695392" y="1100068"/>
            <a:ext cx="3963207" cy="4326659"/>
            <a:chOff x="7695392" y="1100068"/>
            <a:chExt cx="3963207" cy="432665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DDA53E-05FA-4B25-95E2-5222CBFA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090" y="1100068"/>
              <a:ext cx="3770509" cy="4326659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353F8D-5751-4C9E-A0D6-C2AA21401FB0}"/>
                </a:ext>
              </a:extLst>
            </p:cNvPr>
            <p:cNvSpPr/>
            <p:nvPr/>
          </p:nvSpPr>
          <p:spPr>
            <a:xfrm>
              <a:off x="7695392" y="2910984"/>
              <a:ext cx="3615337" cy="9839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578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B37E-9F3E-484D-90BE-5387BB14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output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07A60344-4983-4857-8862-17BA38EFB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" t="21278" r="11710" b="23506"/>
          <a:stretch/>
        </p:blipFill>
        <p:spPr>
          <a:xfrm rot="10800000">
            <a:off x="204745" y="1076926"/>
            <a:ext cx="5327375" cy="19816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A7954-FB75-4E08-BC17-90D670D79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2021-10-09-final">
            <a:hlinkClick r:id="" action="ppaction://media"/>
            <a:extLst>
              <a:ext uri="{FF2B5EF4-FFF2-40B4-BE49-F238E27FC236}">
                <a16:creationId xmlns:a16="http://schemas.microsoft.com/office/drawing/2014/main" id="{0416B1B5-70F0-455A-9783-1033479C3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42" t="7464" r="15873" b="8728"/>
          <a:stretch/>
        </p:blipFill>
        <p:spPr>
          <a:xfrm>
            <a:off x="5257799" y="3058574"/>
            <a:ext cx="6606948" cy="3700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09F011-F284-45A4-AEC8-CDAE1D764107}"/>
              </a:ext>
            </a:extLst>
          </p:cNvPr>
          <p:cNvSpPr txBox="1"/>
          <p:nvPr/>
        </p:nvSpPr>
        <p:spPr>
          <a:xfrm>
            <a:off x="1314581" y="3059668"/>
            <a:ext cx="367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Implementation on a demo 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B9108-AA99-4B15-8718-84D1681302A9}"/>
              </a:ext>
            </a:extLst>
          </p:cNvPr>
          <p:cNvSpPr txBox="1"/>
          <p:nvPr/>
        </p:nvSpPr>
        <p:spPr>
          <a:xfrm>
            <a:off x="7529260" y="2682650"/>
            <a:ext cx="2064026" cy="37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Oscilloscope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B1966-6CB5-4787-9FBA-E368C5951922}"/>
              </a:ext>
            </a:extLst>
          </p:cNvPr>
          <p:cNvSpPr txBox="1"/>
          <p:nvPr/>
        </p:nvSpPr>
        <p:spPr>
          <a:xfrm>
            <a:off x="874643" y="4447153"/>
            <a:ext cx="3498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1239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1775790" y="18256"/>
            <a:ext cx="8401880" cy="9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What is an MCU</a:t>
            </a:r>
            <a:endParaRPr dirty="0"/>
          </a:p>
        </p:txBody>
      </p:sp>
      <p:sp>
        <p:nvSpPr>
          <p:cNvPr id="138" name="Google Shape;138;p3"/>
          <p:cNvSpPr txBox="1">
            <a:spLocks noGrp="1"/>
          </p:cNvSpPr>
          <p:nvPr>
            <p:ph type="sldNum" idx="12"/>
          </p:nvPr>
        </p:nvSpPr>
        <p:spPr>
          <a:xfrm>
            <a:off x="9391925" y="65028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00A5AC-5B53-42F9-B5C9-A4836DCA2E74}"/>
              </a:ext>
            </a:extLst>
          </p:cNvPr>
          <p:cNvSpPr txBox="1"/>
          <p:nvPr/>
        </p:nvSpPr>
        <p:spPr>
          <a:xfrm>
            <a:off x="0" y="1424954"/>
            <a:ext cx="66418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dirty="0"/>
              <a:t>A small computer on a single integrated circuit</a:t>
            </a:r>
            <a:r>
              <a:rPr lang="en-US" sz="20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Processor 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Storage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RAM – data storage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ROM, EPROM, Flash – program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Programmable GPIOs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Communication interfaces – USART, I2C, SPI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Peripherals – timers, PWM generators, internal oscillators, ADC units</a:t>
            </a:r>
          </a:p>
        </p:txBody>
      </p:sp>
      <p:pic>
        <p:nvPicPr>
          <p:cNvPr id="21" name="Picture 2" descr="What is a Microcontroller? A Look Inside a Microcontroller | Arrow.com |  Arrow.com">
            <a:extLst>
              <a:ext uri="{FF2B5EF4-FFF2-40B4-BE49-F238E27FC236}">
                <a16:creationId xmlns:a16="http://schemas.microsoft.com/office/drawing/2014/main" id="{0CBD89BF-050F-476B-AC91-3B271C23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53" y="1250676"/>
            <a:ext cx="5496338" cy="418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ee7316150_0_2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121920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Popular microcontrollers</a:t>
            </a:r>
            <a:endParaRPr dirty="0"/>
          </a:p>
        </p:txBody>
      </p:sp>
      <p:sp>
        <p:nvSpPr>
          <p:cNvPr id="102" name="Google Shape;102;gcee7316150_0_2"/>
          <p:cNvSpPr txBox="1">
            <a:spLocks noGrp="1"/>
          </p:cNvSpPr>
          <p:nvPr>
            <p:ph type="sldNum" idx="12"/>
          </p:nvPr>
        </p:nvSpPr>
        <p:spPr>
          <a:xfrm>
            <a:off x="9391925" y="650281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821D16-F7F1-4FB1-8D8D-FCA1D295F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072"/>
            <a:ext cx="5771322" cy="5777672"/>
          </a:xfrm>
        </p:spPr>
        <p:txBody>
          <a:bodyPr>
            <a:normAutofit/>
          </a:bodyPr>
          <a:lstStyle/>
          <a:p>
            <a:r>
              <a:rPr lang="en-US" dirty="0"/>
              <a:t>PIC microcontrollers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AVR microcontrollers </a:t>
            </a:r>
          </a:p>
          <a:p>
            <a:pPr lvl="1"/>
            <a:r>
              <a:rPr lang="en-US" dirty="0"/>
              <a:t>Arduino boards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STM32 microcontrollers</a:t>
            </a:r>
          </a:p>
          <a:p>
            <a:pPr lvl="1"/>
            <a:r>
              <a:rPr lang="en-US" dirty="0" err="1"/>
              <a:t>BluePill</a:t>
            </a:r>
            <a:r>
              <a:rPr lang="en-US" dirty="0"/>
              <a:t> STM32</a:t>
            </a:r>
          </a:p>
          <a:p>
            <a:pPr lvl="1"/>
            <a:r>
              <a:rPr lang="en-US" dirty="0"/>
              <a:t>High performances</a:t>
            </a:r>
          </a:p>
          <a:p>
            <a:pPr lvl="1"/>
            <a:r>
              <a:rPr lang="en-US" dirty="0"/>
              <a:t>Large community</a:t>
            </a:r>
          </a:p>
          <a:p>
            <a:pPr lvl="1"/>
            <a:r>
              <a:rPr lang="en-US" dirty="0"/>
              <a:t>Many resources </a:t>
            </a:r>
          </a:p>
        </p:txBody>
      </p:sp>
      <p:pic>
        <p:nvPicPr>
          <p:cNvPr id="12" name="Picture 2" descr="PIC16F886 | Microchip Technology">
            <a:extLst>
              <a:ext uri="{FF2B5EF4-FFF2-40B4-BE49-F238E27FC236}">
                <a16:creationId xmlns:a16="http://schemas.microsoft.com/office/drawing/2014/main" id="{341C1774-30D2-422B-81C1-4D8420C2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1548669"/>
            <a:ext cx="2003049" cy="97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IC16F886 | Microchip Technology">
            <a:extLst>
              <a:ext uri="{FF2B5EF4-FFF2-40B4-BE49-F238E27FC236}">
                <a16:creationId xmlns:a16="http://schemas.microsoft.com/office/drawing/2014/main" id="{EE8DE8EC-FFCB-4AF2-AE2D-75E683C5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952" y="1590364"/>
            <a:ext cx="1432521" cy="100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uy Atmel Semiconductor ATMEGA16-16PU ATmega16, 8-Bit AVR Microcontroller  with 16KB, in-System Programmable Flash, DIP-40, 13.97 mm W x 4.83 mm H x  52.58 mm L (Pack of 2) Online in Turkey. B01NAXIOZ8">
            <a:extLst>
              <a:ext uri="{FF2B5EF4-FFF2-40B4-BE49-F238E27FC236}">
                <a16:creationId xmlns:a16="http://schemas.microsoft.com/office/drawing/2014/main" id="{45CECEAE-47B6-4BB6-9704-7E7E2141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9" b="17672"/>
          <a:stretch/>
        </p:blipFill>
        <p:spPr bwMode="auto">
          <a:xfrm>
            <a:off x="3210457" y="3429000"/>
            <a:ext cx="1939100" cy="129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Stm32f103 Stm32f103c8 Price Ic Microcontroller Arm Stm32 Lqfp Lqfp64  Stm32f103c8t6|Integrated Circuits| - AliExpress">
            <a:extLst>
              <a:ext uri="{FF2B5EF4-FFF2-40B4-BE49-F238E27FC236}">
                <a16:creationId xmlns:a16="http://schemas.microsoft.com/office/drawing/2014/main" id="{E6E9DF9C-42F8-403C-B7F2-0BFAD13A1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2" t="12624" r="10192" b="19644"/>
          <a:stretch/>
        </p:blipFill>
        <p:spPr bwMode="auto">
          <a:xfrm>
            <a:off x="4273090" y="5114488"/>
            <a:ext cx="1900514" cy="161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Programming STM32 Based Boards with the Arduino IDE - Electronics-Lab.com">
            <a:extLst>
              <a:ext uri="{FF2B5EF4-FFF2-40B4-BE49-F238E27FC236}">
                <a16:creationId xmlns:a16="http://schemas.microsoft.com/office/drawing/2014/main" id="{2B9150D3-4992-457C-8AB8-313A43AD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718" y="1273990"/>
            <a:ext cx="2453122" cy="107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Arduino - Wikipedia">
            <a:extLst>
              <a:ext uri="{FF2B5EF4-FFF2-40B4-BE49-F238E27FC236}">
                <a16:creationId xmlns:a16="http://schemas.microsoft.com/office/drawing/2014/main" id="{A4393165-0FB5-4AAB-91C9-23F94A7B1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b="10732"/>
          <a:stretch/>
        </p:blipFill>
        <p:spPr bwMode="auto">
          <a:xfrm>
            <a:off x="6837062" y="1062072"/>
            <a:ext cx="2095500" cy="1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26B8D8-31AE-437A-ADB7-14FDA5EFD9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7468" y="2702043"/>
            <a:ext cx="4888501" cy="4034418"/>
          </a:xfrm>
          <a:prstGeom prst="rect">
            <a:avLst/>
          </a:prstGeom>
        </p:spPr>
      </p:pic>
      <p:pic>
        <p:nvPicPr>
          <p:cNvPr id="26" name="Picture 2" descr="ATMEGA2560-16AU SMD 8-Bit 16MHz Microcontroller TQFP-100 Buy With  Affordable Price - Direnc.net®">
            <a:extLst>
              <a:ext uri="{FF2B5EF4-FFF2-40B4-BE49-F238E27FC236}">
                <a16:creationId xmlns:a16="http://schemas.microsoft.com/office/drawing/2014/main" id="{F0061722-35C5-4DB4-839D-CE9EE7185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13132" r="7012" b="13838"/>
          <a:stretch/>
        </p:blipFill>
        <p:spPr bwMode="auto">
          <a:xfrm>
            <a:off x="1659022" y="3492920"/>
            <a:ext cx="1293489" cy="110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44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BCC7-5ED3-44B8-AFED-38310B26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Required software &amp;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C9DAA-AB4E-4C22-90BC-D4021A605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MPLAB X IDE</a:t>
            </a:r>
          </a:p>
          <a:p>
            <a:r>
              <a:rPr lang="en-US" dirty="0"/>
              <a:t>xc8 – c compiler</a:t>
            </a:r>
          </a:p>
          <a:p>
            <a:r>
              <a:rPr lang="en-US" dirty="0"/>
              <a:t>Proteus Design Suit</a:t>
            </a:r>
          </a:p>
          <a:p>
            <a:r>
              <a:rPr lang="en-US" dirty="0"/>
              <a:t>PICkit3 programmer</a:t>
            </a:r>
          </a:p>
          <a:p>
            <a:r>
              <a:rPr lang="en-US" dirty="0"/>
              <a:t>PIC16f886 MCU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E6265-CBE3-4C76-88C1-740CA984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PICKIT3 (Original) USB PIC Programmer/Debugger, यूएसबी प्रोग्रामर -  Mekatron Systems Private Limited, Kolkata | ID: 17689550262">
            <a:extLst>
              <a:ext uri="{FF2B5EF4-FFF2-40B4-BE49-F238E27FC236}">
                <a16:creationId xmlns:a16="http://schemas.microsoft.com/office/drawing/2014/main" id="{1DA11C10-4F20-4321-B276-179CB4A8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886" y="3662766"/>
            <a:ext cx="2767427" cy="234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T14161330 | DM164130-9 | PICkit 3 Low Pin Demo Board Schematic">
            <a:extLst>
              <a:ext uri="{FF2B5EF4-FFF2-40B4-BE49-F238E27FC236}">
                <a16:creationId xmlns:a16="http://schemas.microsoft.com/office/drawing/2014/main" id="{88B03397-EFB1-43F9-93AE-4C7D4E9A0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3523274"/>
            <a:ext cx="42291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PLAB® X IDE | Microchip Technology">
            <a:extLst>
              <a:ext uri="{FF2B5EF4-FFF2-40B4-BE49-F238E27FC236}">
                <a16:creationId xmlns:a16="http://schemas.microsoft.com/office/drawing/2014/main" id="{D090600E-B039-41CE-899A-63CAB6A96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97106"/>
            <a:ext cx="1756944" cy="175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PLAB® XC Compilers | Microchip Technology">
            <a:extLst>
              <a:ext uri="{FF2B5EF4-FFF2-40B4-BE49-F238E27FC236}">
                <a16:creationId xmlns:a16="http://schemas.microsoft.com/office/drawing/2014/main" id="{BE0EA215-0530-4A84-8D99-03DBCBC5A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35" y="1234378"/>
            <a:ext cx="2609749" cy="180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B9465A-2EB5-4FB7-A4A8-1D70C00E0765}"/>
              </a:ext>
            </a:extLst>
          </p:cNvPr>
          <p:cNvSpPr txBox="1"/>
          <p:nvPr/>
        </p:nvSpPr>
        <p:spPr>
          <a:xfrm>
            <a:off x="8806070" y="6171684"/>
            <a:ext cx="231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 28 Pin demo board</a:t>
            </a:r>
          </a:p>
        </p:txBody>
      </p:sp>
      <p:pic>
        <p:nvPicPr>
          <p:cNvPr id="6" name="Picture 2" descr="Software PCB Proteus Professional 8.9 Full | Shopee Indonesia">
            <a:extLst>
              <a:ext uri="{FF2B5EF4-FFF2-40B4-BE49-F238E27FC236}">
                <a16:creationId xmlns:a16="http://schemas.microsoft.com/office/drawing/2014/main" id="{0360CE3D-746B-45A4-8636-8D499343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475" y="1097143"/>
            <a:ext cx="2075196" cy="20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16F886 | Microchip Technology">
            <a:extLst>
              <a:ext uri="{FF2B5EF4-FFF2-40B4-BE49-F238E27FC236}">
                <a16:creationId xmlns:a16="http://schemas.microsoft.com/office/drawing/2014/main" id="{F0CC06F7-67A5-4635-828F-77CEF84F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68902">
            <a:off x="5819832" y="4031225"/>
            <a:ext cx="2758889" cy="134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C17B74-09E4-4CD2-BC4E-1AEAB5BDF0C4}"/>
              </a:ext>
            </a:extLst>
          </p:cNvPr>
          <p:cNvSpPr txBox="1"/>
          <p:nvPr/>
        </p:nvSpPr>
        <p:spPr>
          <a:xfrm>
            <a:off x="192155" y="5934670"/>
            <a:ext cx="617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files:- </a:t>
            </a:r>
            <a:r>
              <a:rPr lang="en-US" dirty="0">
                <a:hlinkClick r:id="rId8"/>
              </a:rPr>
              <a:t>https://github.com/tharinduSamare/PIC_workshop.git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35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BCC7-5ED3-44B8-AFED-38310B26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PIC16F886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C9DAA-AB4E-4C22-90BC-D4021A605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909" y="6155082"/>
            <a:ext cx="3049216" cy="347732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dirty="0">
                <a:hlinkClick r:id="rId2"/>
              </a:rPr>
              <a:t>PIC16F886 datasheet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E6265-CBE3-4C76-88C1-740CA984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42FED-2E9C-48A2-B795-4B6F1495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36" y="1067687"/>
            <a:ext cx="3993796" cy="5516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E4559-C4F7-4202-B8F3-8E464F615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496" y="1067687"/>
            <a:ext cx="3268091" cy="57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9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A3C5-420C-4FD6-83AF-4FBD1D14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Function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E6849-42F1-4CA2-9658-0314ABE73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87" y="1100068"/>
            <a:ext cx="5814392" cy="5256282"/>
          </a:xfrm>
        </p:spPr>
        <p:txBody>
          <a:bodyPr/>
          <a:lstStyle/>
          <a:p>
            <a:r>
              <a:rPr lang="en-US" dirty="0"/>
              <a:t>GPIOs</a:t>
            </a:r>
          </a:p>
          <a:p>
            <a:pPr lvl="1"/>
            <a:r>
              <a:rPr lang="en-US" sz="2000" dirty="0"/>
              <a:t>TRISA, TRISB … :- Decides input / output</a:t>
            </a:r>
          </a:p>
          <a:p>
            <a:pPr lvl="1"/>
            <a:r>
              <a:rPr lang="en-US" sz="2000" dirty="0"/>
              <a:t>PORTA, PORTB … :- Value of the pin (1/0)</a:t>
            </a:r>
          </a:p>
          <a:p>
            <a:pPr lvl="1"/>
            <a:r>
              <a:rPr lang="en-US" sz="2000" dirty="0"/>
              <a:t>ANSEL, ANSELH :- Pin type (Analog / digital)</a:t>
            </a:r>
          </a:p>
          <a:p>
            <a:r>
              <a:rPr lang="en-US" dirty="0"/>
              <a:t>PWM signals</a:t>
            </a:r>
          </a:p>
          <a:p>
            <a:pPr lvl="1"/>
            <a:r>
              <a:rPr lang="en-US" sz="2000" dirty="0"/>
              <a:t>CCP1CON – PWM type</a:t>
            </a:r>
          </a:p>
          <a:p>
            <a:pPr lvl="1"/>
            <a:r>
              <a:rPr lang="en-US" sz="2000" dirty="0"/>
              <a:t>CCPR1L – PWM duty cycle</a:t>
            </a:r>
          </a:p>
          <a:p>
            <a:pPr lvl="1"/>
            <a:r>
              <a:rPr lang="en-US" sz="2000" dirty="0"/>
              <a:t>PR2 – PWM period</a:t>
            </a:r>
          </a:p>
          <a:p>
            <a:pPr lvl="1"/>
            <a:r>
              <a:rPr lang="en-US" sz="2000" dirty="0"/>
              <a:t>T2CON – Timer_2 configurations</a:t>
            </a:r>
          </a:p>
          <a:p>
            <a:r>
              <a:rPr lang="en-US" dirty="0"/>
              <a:t>ADC unit</a:t>
            </a:r>
          </a:p>
          <a:p>
            <a:pPr lvl="1"/>
            <a:r>
              <a:rPr lang="en-US" sz="2000" dirty="0"/>
              <a:t>ADCON0 – ADC configurations</a:t>
            </a:r>
          </a:p>
          <a:p>
            <a:pPr lvl="1"/>
            <a:r>
              <a:rPr lang="en-US" sz="2000" dirty="0"/>
              <a:t>ANSEL, ANSELH – Pin type(analog / digital)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E896A-D6E3-4024-9298-E4475758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363DE-7DB3-4F3F-A69D-4829D62CD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737" y="1100068"/>
            <a:ext cx="4511410" cy="56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4" descr="PIC16F886 | Microchip Technology">
            <a:extLst>
              <a:ext uri="{FF2B5EF4-FFF2-40B4-BE49-F238E27FC236}">
                <a16:creationId xmlns:a16="http://schemas.microsoft.com/office/drawing/2014/main" id="{07E1138F-C663-4CAF-A27C-219A8F3E0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0777">
            <a:off x="4516078" y="1927718"/>
            <a:ext cx="1314579" cy="6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048ED-EC20-4F8B-9E29-DEA4F7B3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F4E1-85DE-44EC-AB85-F8433604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BBFB98-2624-4425-9B9B-77339F0E32EE}"/>
              </a:ext>
            </a:extLst>
          </p:cNvPr>
          <p:cNvGrpSpPr/>
          <p:nvPr/>
        </p:nvGrpSpPr>
        <p:grpSpPr>
          <a:xfrm>
            <a:off x="1859824" y="1126470"/>
            <a:ext cx="8601575" cy="5376344"/>
            <a:chOff x="3181728" y="1224923"/>
            <a:chExt cx="8601575" cy="5376344"/>
          </a:xfrm>
        </p:grpSpPr>
        <p:pic>
          <p:nvPicPr>
            <p:cNvPr id="44" name="Content Placeholder 5">
              <a:extLst>
                <a:ext uri="{FF2B5EF4-FFF2-40B4-BE49-F238E27FC236}">
                  <a16:creationId xmlns:a16="http://schemas.microsoft.com/office/drawing/2014/main" id="{65E84DE1-48DB-4729-92F4-2033A0739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4901" y="1224923"/>
              <a:ext cx="3189593" cy="1732214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32954C-726C-4E92-BC43-961156577785}"/>
                </a:ext>
              </a:extLst>
            </p:cNvPr>
            <p:cNvGrpSpPr/>
            <p:nvPr/>
          </p:nvGrpSpPr>
          <p:grpSpPr>
            <a:xfrm>
              <a:off x="3181728" y="2333655"/>
              <a:ext cx="7581797" cy="3140789"/>
              <a:chOff x="1480008" y="1989056"/>
              <a:chExt cx="10812937" cy="447930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44CB4B4-B7E0-45A2-B13D-D0AB2B68537F}"/>
                  </a:ext>
                </a:extLst>
              </p:cNvPr>
              <p:cNvSpPr/>
              <p:nvPr/>
            </p:nvSpPr>
            <p:spPr>
              <a:xfrm>
                <a:off x="1480008" y="1989056"/>
                <a:ext cx="1423448" cy="96153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Power In (12V)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956CB20F-9ED5-4743-8372-149F3ED67595}"/>
                  </a:ext>
                </a:extLst>
              </p:cNvPr>
              <p:cNvSpPr/>
              <p:nvPr/>
            </p:nvSpPr>
            <p:spPr>
              <a:xfrm>
                <a:off x="1480008" y="3380028"/>
                <a:ext cx="1423448" cy="96153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Power In (5V)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6D5430C-90BC-4CF3-B5FE-231CDADC53D0}"/>
                  </a:ext>
                </a:extLst>
              </p:cNvPr>
              <p:cNvSpPr/>
              <p:nvPr/>
            </p:nvSpPr>
            <p:spPr>
              <a:xfrm>
                <a:off x="5026843" y="3093818"/>
                <a:ext cx="2138313" cy="15339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Microcontroller</a:t>
                </a: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0139E6-12B1-4135-945A-A536F2D8DDA2}"/>
                  </a:ext>
                </a:extLst>
              </p:cNvPr>
              <p:cNvSpPr/>
              <p:nvPr/>
            </p:nvSpPr>
            <p:spPr>
              <a:xfrm>
                <a:off x="8806991" y="3093817"/>
                <a:ext cx="2138313" cy="15339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H-Bridge</a:t>
                </a: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265F356F-7ECA-470F-AA3E-208FC2D6CDB3}"/>
                  </a:ext>
                </a:extLst>
              </p:cNvPr>
              <p:cNvSpPr/>
              <p:nvPr/>
            </p:nvSpPr>
            <p:spPr>
              <a:xfrm>
                <a:off x="3201561" y="5506824"/>
                <a:ext cx="1423448" cy="96153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Speed Control</a:t>
                </a: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CB5F353D-AE4D-4876-B76E-B0AE40C7F84C}"/>
                  </a:ext>
                </a:extLst>
              </p:cNvPr>
              <p:cNvSpPr/>
              <p:nvPr/>
            </p:nvSpPr>
            <p:spPr>
              <a:xfrm>
                <a:off x="5384275" y="5506824"/>
                <a:ext cx="1423448" cy="96153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Motor Direction Switch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F43DE53E-61FC-4752-AC10-1CE0F3A49ECC}"/>
                  </a:ext>
                </a:extLst>
              </p:cNvPr>
              <p:cNvSpPr/>
              <p:nvPr/>
            </p:nvSpPr>
            <p:spPr>
              <a:xfrm>
                <a:off x="7566989" y="5506824"/>
                <a:ext cx="1423448" cy="96153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Poppins" panose="00000500000000000000" pitchFamily="2" charset="0"/>
                    <a:cs typeface="Poppins" panose="00000500000000000000" pitchFamily="2" charset="0"/>
                  </a:rPr>
                  <a:t>Indication LEDs</a:t>
                </a: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29C0A1E-F42A-4658-8A2F-5E982243C931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>
                <a:off x="2903456" y="2469823"/>
                <a:ext cx="697269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96DCCB9-1AF6-4475-B21A-256D81FC6B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6148" y="2469823"/>
                <a:ext cx="0" cy="64376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9F53F3D-07B8-451A-B44B-3E29A0937EFE}"/>
                  </a:ext>
                </a:extLst>
              </p:cNvPr>
              <p:cNvCxnSpPr>
                <a:stCxn id="46" idx="3"/>
              </p:cNvCxnSpPr>
              <p:nvPr/>
            </p:nvCxnSpPr>
            <p:spPr>
              <a:xfrm>
                <a:off x="2903456" y="3860795"/>
                <a:ext cx="58142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09637B1-0527-4792-892D-2E8C149B2503}"/>
                  </a:ext>
                </a:extLst>
              </p:cNvPr>
              <p:cNvCxnSpPr/>
              <p:nvPr/>
            </p:nvCxnSpPr>
            <p:spPr>
              <a:xfrm flipV="1">
                <a:off x="3484880" y="2791703"/>
                <a:ext cx="0" cy="106909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3E3FE7B-C031-4ADF-A7DE-424797D3B3C9}"/>
                  </a:ext>
                </a:extLst>
              </p:cNvPr>
              <p:cNvCxnSpPr/>
              <p:nvPr/>
            </p:nvCxnSpPr>
            <p:spPr>
              <a:xfrm>
                <a:off x="3484880" y="2791703"/>
                <a:ext cx="596392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DAC1C3E-1568-41FE-8B54-03F85513F328}"/>
                  </a:ext>
                </a:extLst>
              </p:cNvPr>
              <p:cNvCxnSpPr/>
              <p:nvPr/>
            </p:nvCxnSpPr>
            <p:spPr>
              <a:xfrm>
                <a:off x="9448800" y="2791703"/>
                <a:ext cx="0" cy="30211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6CEB38FE-C6ED-4E33-8764-98EB81B06FBC}"/>
                  </a:ext>
                </a:extLst>
              </p:cNvPr>
              <p:cNvCxnSpPr>
                <a:endCxn id="47" idx="0"/>
              </p:cNvCxnSpPr>
              <p:nvPr/>
            </p:nvCxnSpPr>
            <p:spPr>
              <a:xfrm>
                <a:off x="6095999" y="2791703"/>
                <a:ext cx="1" cy="30211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1211924-0308-49DA-8929-692F0EBFDA1F}"/>
                  </a:ext>
                </a:extLst>
              </p:cNvPr>
              <p:cNvCxnSpPr>
                <a:stCxn id="49" idx="0"/>
              </p:cNvCxnSpPr>
              <p:nvPr/>
            </p:nvCxnSpPr>
            <p:spPr>
              <a:xfrm flipV="1">
                <a:off x="3913285" y="3860795"/>
                <a:ext cx="0" cy="164602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E670DD9-55D8-4898-9C79-54DB6B3BB00D}"/>
                  </a:ext>
                </a:extLst>
              </p:cNvPr>
              <p:cNvCxnSpPr>
                <a:endCxn id="47" idx="1"/>
              </p:cNvCxnSpPr>
              <p:nvPr/>
            </p:nvCxnSpPr>
            <p:spPr>
              <a:xfrm>
                <a:off x="3907624" y="3860795"/>
                <a:ext cx="1119219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2E62936-8739-4CA0-B240-AE044F524041}"/>
                  </a:ext>
                </a:extLst>
              </p:cNvPr>
              <p:cNvCxnSpPr>
                <a:stCxn id="50" idx="0"/>
                <a:endCxn id="47" idx="2"/>
              </p:cNvCxnSpPr>
              <p:nvPr/>
            </p:nvCxnSpPr>
            <p:spPr>
              <a:xfrm flipV="1">
                <a:off x="6095999" y="4627775"/>
                <a:ext cx="1" cy="8790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7DB39054-F769-4F52-A6C4-92DBC4BD7551}"/>
                  </a:ext>
                </a:extLst>
              </p:cNvPr>
              <p:cNvCxnSpPr>
                <a:stCxn id="47" idx="3"/>
                <a:endCxn id="48" idx="1"/>
              </p:cNvCxnSpPr>
              <p:nvPr/>
            </p:nvCxnSpPr>
            <p:spPr>
              <a:xfrm flipV="1">
                <a:off x="7165156" y="3860796"/>
                <a:ext cx="16418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33B22F8-7AAA-4B3B-80E7-0E01C4BB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5156" y="4424523"/>
                <a:ext cx="1113557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DFBCE50D-4C52-4A5C-878D-28526D1AD363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8278713" y="4424523"/>
                <a:ext cx="0" cy="10823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CD67385-6627-4F89-AA02-EBF4ECBE3EAC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 flipV="1">
                <a:off x="10945304" y="3860795"/>
                <a:ext cx="89476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9DE67FA-C88A-4823-9BD0-6D017EB90A74}"/>
                  </a:ext>
                </a:extLst>
              </p:cNvPr>
              <p:cNvCxnSpPr/>
              <p:nvPr/>
            </p:nvCxnSpPr>
            <p:spPr>
              <a:xfrm>
                <a:off x="7165156" y="3429000"/>
                <a:ext cx="16418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4E1014-2024-4D9D-805E-1EDF9C2FDA0A}"/>
                  </a:ext>
                </a:extLst>
              </p:cNvPr>
              <p:cNvSpPr txBox="1"/>
              <p:nvPr/>
            </p:nvSpPr>
            <p:spPr>
              <a:xfrm>
                <a:off x="7085815" y="3170582"/>
                <a:ext cx="1800521" cy="351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Poppins" panose="00000500000000000000" pitchFamily="2" charset="0"/>
                    <a:cs typeface="Poppins" panose="00000500000000000000" pitchFamily="2" charset="0"/>
                  </a:rPr>
                  <a:t>Direction control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92CD7EB-ED7A-4463-81E0-D4E8F1FB465C}"/>
                  </a:ext>
                </a:extLst>
              </p:cNvPr>
              <p:cNvSpPr txBox="1"/>
              <p:nvPr/>
            </p:nvSpPr>
            <p:spPr>
              <a:xfrm>
                <a:off x="7085813" y="3610106"/>
                <a:ext cx="1800521" cy="351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Poppins" panose="00000500000000000000" pitchFamily="2" charset="0"/>
                    <a:cs typeface="Poppins" panose="00000500000000000000" pitchFamily="2" charset="0"/>
                  </a:rPr>
                  <a:t>Speed control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E939B1E-93B0-4A9C-B820-18E97AF6F17A}"/>
                  </a:ext>
                </a:extLst>
              </p:cNvPr>
              <p:cNvSpPr txBox="1"/>
              <p:nvPr/>
            </p:nvSpPr>
            <p:spPr>
              <a:xfrm>
                <a:off x="10492424" y="3571239"/>
                <a:ext cx="1800521" cy="351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Poppins" panose="00000500000000000000" pitchFamily="2" charset="0"/>
                    <a:cs typeface="Poppins" panose="00000500000000000000" pitchFamily="2" charset="0"/>
                  </a:rPr>
                  <a:t>To Motor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FC10E9EA-18BE-40CA-BFBA-F94F2EC3C101}"/>
                  </a:ext>
                </a:extLst>
              </p:cNvPr>
              <p:cNvSpPr/>
              <p:nvPr/>
            </p:nvSpPr>
            <p:spPr>
              <a:xfrm>
                <a:off x="9700868" y="5439848"/>
                <a:ext cx="1423448" cy="96153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LCD Display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4A9CA5-A515-4CA7-868B-371DA8E2A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5155" y="4152717"/>
                <a:ext cx="130954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FE5AD51-1709-407F-8C41-C8D49CFDEE9F}"/>
                  </a:ext>
                </a:extLst>
              </p:cNvPr>
              <p:cNvCxnSpPr/>
              <p:nvPr/>
            </p:nvCxnSpPr>
            <p:spPr>
              <a:xfrm>
                <a:off x="8474697" y="4152717"/>
                <a:ext cx="0" cy="81295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607CD92-6B06-478F-B912-58ED3CB1A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4697" y="4965673"/>
                <a:ext cx="193789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F848703-BE45-48B4-AD5C-80E6B02EBE76}"/>
                  </a:ext>
                </a:extLst>
              </p:cNvPr>
              <p:cNvCxnSpPr>
                <a:endCxn id="70" idx="0"/>
              </p:cNvCxnSpPr>
              <p:nvPr/>
            </p:nvCxnSpPr>
            <p:spPr>
              <a:xfrm>
                <a:off x="10412592" y="4965673"/>
                <a:ext cx="0" cy="4741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9" name="Picture 2" descr="10K Potentiometer | Alphatronic">
              <a:extLst>
                <a:ext uri="{FF2B5EF4-FFF2-40B4-BE49-F238E27FC236}">
                  <a16:creationId xmlns:a16="http://schemas.microsoft.com/office/drawing/2014/main" id="{73152E84-02DA-4664-9001-04A8679572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0" t="18959" r="19435" b="27224"/>
            <a:stretch/>
          </p:blipFill>
          <p:spPr bwMode="auto">
            <a:xfrm>
              <a:off x="4388844" y="5549860"/>
              <a:ext cx="1065623" cy="1051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Types of Switches | Mechanical, Electronic, Characteristics">
              <a:extLst>
                <a:ext uri="{FF2B5EF4-FFF2-40B4-BE49-F238E27FC236}">
                  <a16:creationId xmlns:a16="http://schemas.microsoft.com/office/drawing/2014/main" id="{1C8BF247-FD0D-492F-83FE-99908BA4B2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9" t="2498" r="4151" b="40404"/>
            <a:stretch/>
          </p:blipFill>
          <p:spPr bwMode="auto">
            <a:xfrm>
              <a:off x="6003458" y="5648764"/>
              <a:ext cx="913948" cy="89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LED 5MM 2MA GN: LED, 5 mm, low-current, 2 mA, green at reichelt elektronik">
              <a:extLst>
                <a:ext uri="{FF2B5EF4-FFF2-40B4-BE49-F238E27FC236}">
                  <a16:creationId xmlns:a16="http://schemas.microsoft.com/office/drawing/2014/main" id="{493FF006-FBCB-4585-B794-E57989C770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626" b="22984"/>
            <a:stretch/>
          </p:blipFill>
          <p:spPr bwMode="auto">
            <a:xfrm>
              <a:off x="7608342" y="5737205"/>
              <a:ext cx="680979" cy="808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Hard Gear 16x2 LCD Display, Tomson Electronics | ID: 21107227073">
              <a:extLst>
                <a:ext uri="{FF2B5EF4-FFF2-40B4-BE49-F238E27FC236}">
                  <a16:creationId xmlns:a16="http://schemas.microsoft.com/office/drawing/2014/main" id="{55BB2966-BDCA-4ED2-9AF9-F852AF8240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5" t="29175" r="9985" b="29174"/>
            <a:stretch/>
          </p:blipFill>
          <p:spPr bwMode="auto">
            <a:xfrm>
              <a:off x="8718256" y="5618610"/>
              <a:ext cx="1421442" cy="73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0" descr="DC motor control with PIC16F84A and L293D">
              <a:extLst>
                <a:ext uri="{FF2B5EF4-FFF2-40B4-BE49-F238E27FC236}">
                  <a16:creationId xmlns:a16="http://schemas.microsoft.com/office/drawing/2014/main" id="{801F7E53-AAFC-4DC4-93E9-7055485B2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8450" y="3161365"/>
              <a:ext cx="1364853" cy="1228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FF0ADF4-DEDA-41C3-ACBC-5644F65EB3B4}"/>
              </a:ext>
            </a:extLst>
          </p:cNvPr>
          <p:cNvGrpSpPr/>
          <p:nvPr/>
        </p:nvGrpSpPr>
        <p:grpSpPr>
          <a:xfrm>
            <a:off x="75547" y="4628605"/>
            <a:ext cx="1768305" cy="2018659"/>
            <a:chOff x="7847604" y="1299543"/>
            <a:chExt cx="4769125" cy="4925588"/>
          </a:xfrm>
        </p:grpSpPr>
        <p:pic>
          <p:nvPicPr>
            <p:cNvPr id="77" name="Picture 7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2EAE78C2-8522-4DFF-AF3A-9E870A114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9147" y="1299543"/>
              <a:ext cx="4074490" cy="4350827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84400F-3DB9-4023-9CC1-B9013004551E}"/>
                </a:ext>
              </a:extLst>
            </p:cNvPr>
            <p:cNvSpPr txBox="1"/>
            <p:nvPr/>
          </p:nvSpPr>
          <p:spPr>
            <a:xfrm>
              <a:off x="7847604" y="5474146"/>
              <a:ext cx="4769125" cy="750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 bridge motor 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995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2623E1-B12D-4B0E-86A8-CD21B51FD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46" y="2777526"/>
            <a:ext cx="7162126" cy="372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6DF57-19FD-45ED-837F-3C68FB7A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bridge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AE176-C547-43BC-A9FD-12C22258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832A-1D00-4581-BDE0-3EE0F3CA6E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F7084-6AD9-4432-83E0-F98CD84EE5F1}"/>
              </a:ext>
            </a:extLst>
          </p:cNvPr>
          <p:cNvSpPr txBox="1"/>
          <p:nvPr/>
        </p:nvSpPr>
        <p:spPr>
          <a:xfrm>
            <a:off x="1489099" y="374129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DC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0AA65-DE76-4F62-8E95-910BE99461C9}"/>
              </a:ext>
            </a:extLst>
          </p:cNvPr>
          <p:cNvSpPr txBox="1"/>
          <p:nvPr/>
        </p:nvSpPr>
        <p:spPr>
          <a:xfrm>
            <a:off x="9789668" y="374129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DC 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14A52-7A2A-4785-9417-FDB35888A4EF}"/>
              </a:ext>
            </a:extLst>
          </p:cNvPr>
          <p:cNvSpPr txBox="1"/>
          <p:nvPr/>
        </p:nvSpPr>
        <p:spPr>
          <a:xfrm>
            <a:off x="9718450" y="476450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PWM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5FC845-47ED-45FD-84D7-BA86D0E46758}"/>
              </a:ext>
            </a:extLst>
          </p:cNvPr>
          <p:cNvSpPr txBox="1"/>
          <p:nvPr/>
        </p:nvSpPr>
        <p:spPr>
          <a:xfrm>
            <a:off x="1234222" y="476450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PWM signal</a:t>
            </a:r>
          </a:p>
        </p:txBody>
      </p:sp>
      <p:pic>
        <p:nvPicPr>
          <p:cNvPr id="6146" name="Picture 2" descr="HUM: DC motor driver dual H-bridge / e-radionica.com LEARN english">
            <a:extLst>
              <a:ext uri="{FF2B5EF4-FFF2-40B4-BE49-F238E27FC236}">
                <a16:creationId xmlns:a16="http://schemas.microsoft.com/office/drawing/2014/main" id="{3BE6E063-7E5E-44E6-AC23-32865C6A2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/>
          <a:stretch/>
        </p:blipFill>
        <p:spPr bwMode="auto">
          <a:xfrm>
            <a:off x="636673" y="1195024"/>
            <a:ext cx="2003025" cy="22193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6DD8D-7CFC-4410-94EE-657200348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9"/>
          <a:stretch/>
        </p:blipFill>
        <p:spPr>
          <a:xfrm>
            <a:off x="8459969" y="1255783"/>
            <a:ext cx="3347194" cy="18316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B2CCA60-398B-4C6D-9460-B2F1124F478C}"/>
              </a:ext>
            </a:extLst>
          </p:cNvPr>
          <p:cNvSpPr/>
          <p:nvPr/>
        </p:nvSpPr>
        <p:spPr>
          <a:xfrm>
            <a:off x="2639698" y="3578087"/>
            <a:ext cx="1796444" cy="12722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1842</TotalTime>
  <Words>613</Words>
  <Application>Microsoft Office PowerPoint</Application>
  <PresentationFormat>Widescreen</PresentationFormat>
  <Paragraphs>203</Paragraphs>
  <Slides>22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Poppins</vt:lpstr>
      <vt:lpstr>Wingdings</vt:lpstr>
      <vt:lpstr>Office Theme</vt:lpstr>
      <vt:lpstr>PowerPoint Presentation</vt:lpstr>
      <vt:lpstr>Today we do…</vt:lpstr>
      <vt:lpstr>What is an MCU</vt:lpstr>
      <vt:lpstr>Popular microcontrollers</vt:lpstr>
      <vt:lpstr>Required software &amp; devices</vt:lpstr>
      <vt:lpstr>PIC16F886 datasheet</vt:lpstr>
      <vt:lpstr>Special Function Registers</vt:lpstr>
      <vt:lpstr>Design Block diagram</vt:lpstr>
      <vt:lpstr>H bridge control</vt:lpstr>
      <vt:lpstr>H bridge control</vt:lpstr>
      <vt:lpstr>H bridge control</vt:lpstr>
      <vt:lpstr>C coding</vt:lpstr>
      <vt:lpstr>C coding</vt:lpstr>
      <vt:lpstr>C coding</vt:lpstr>
      <vt:lpstr>Coding</vt:lpstr>
      <vt:lpstr>Design + simulation</vt:lpstr>
      <vt:lpstr>Analog input capture</vt:lpstr>
      <vt:lpstr>PWM signal generate</vt:lpstr>
      <vt:lpstr>LCD display</vt:lpstr>
      <vt:lpstr>H bridge driver</vt:lpstr>
      <vt:lpstr>Program with PICkit3</vt:lpstr>
      <vt:lpstr>Final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Subodha Charles</dc:creator>
  <cp:lastModifiedBy>tharindu samarakoon</cp:lastModifiedBy>
  <cp:revision>63</cp:revision>
  <dcterms:created xsi:type="dcterms:W3CDTF">2020-12-20T20:42:00Z</dcterms:created>
  <dcterms:modified xsi:type="dcterms:W3CDTF">2021-10-09T16:24:26Z</dcterms:modified>
</cp:coreProperties>
</file>